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Lst>
  <p:notesMasterIdLst>
    <p:notesMasterId r:id="rId114"/>
  </p:notesMasterIdLst>
  <p:sldIdLst>
    <p:sldId id="256" r:id="rId3"/>
    <p:sldId id="638" r:id="rId4"/>
    <p:sldId id="2147472627" r:id="rId5"/>
    <p:sldId id="431" r:id="rId6"/>
    <p:sldId id="470" r:id="rId7"/>
    <p:sldId id="725" r:id="rId8"/>
    <p:sldId id="432" r:id="rId9"/>
    <p:sldId id="2147472628" r:id="rId10"/>
    <p:sldId id="316" r:id="rId11"/>
    <p:sldId id="317" r:id="rId12"/>
    <p:sldId id="319" r:id="rId13"/>
    <p:sldId id="2147472594" r:id="rId14"/>
    <p:sldId id="417" r:id="rId15"/>
    <p:sldId id="418" r:id="rId16"/>
    <p:sldId id="419" r:id="rId17"/>
    <p:sldId id="435" r:id="rId18"/>
    <p:sldId id="264" r:id="rId19"/>
    <p:sldId id="353" r:id="rId20"/>
    <p:sldId id="449" r:id="rId21"/>
    <p:sldId id="260" r:id="rId22"/>
    <p:sldId id="465" r:id="rId23"/>
    <p:sldId id="720" r:id="rId24"/>
    <p:sldId id="463" r:id="rId25"/>
    <p:sldId id="262" r:id="rId26"/>
    <p:sldId id="2147472595" r:id="rId27"/>
    <p:sldId id="422" r:id="rId28"/>
    <p:sldId id="428" r:id="rId29"/>
    <p:sldId id="2147472593" r:id="rId30"/>
    <p:sldId id="423" r:id="rId31"/>
    <p:sldId id="424" r:id="rId32"/>
    <p:sldId id="436" r:id="rId33"/>
    <p:sldId id="444" r:id="rId34"/>
    <p:sldId id="425" r:id="rId35"/>
    <p:sldId id="472" r:id="rId36"/>
    <p:sldId id="440" r:id="rId37"/>
    <p:sldId id="3975" r:id="rId38"/>
    <p:sldId id="3974" r:id="rId39"/>
    <p:sldId id="441" r:id="rId40"/>
    <p:sldId id="442" r:id="rId41"/>
    <p:sldId id="443" r:id="rId42"/>
    <p:sldId id="2147472598" r:id="rId43"/>
    <p:sldId id="445" r:id="rId44"/>
    <p:sldId id="446" r:id="rId45"/>
    <p:sldId id="447" r:id="rId46"/>
    <p:sldId id="448" r:id="rId47"/>
    <p:sldId id="2147472596" r:id="rId48"/>
    <p:sldId id="374" r:id="rId49"/>
    <p:sldId id="375" r:id="rId50"/>
    <p:sldId id="2147472624" r:id="rId51"/>
    <p:sldId id="380" r:id="rId52"/>
    <p:sldId id="377" r:id="rId53"/>
    <p:sldId id="378" r:id="rId54"/>
    <p:sldId id="379" r:id="rId55"/>
    <p:sldId id="2147472601" r:id="rId56"/>
    <p:sldId id="639" r:id="rId57"/>
    <p:sldId id="2147472599" r:id="rId58"/>
    <p:sldId id="628" r:id="rId59"/>
    <p:sldId id="2147472600" r:id="rId60"/>
    <p:sldId id="2147472625" r:id="rId61"/>
    <p:sldId id="532" r:id="rId62"/>
    <p:sldId id="631" r:id="rId63"/>
    <p:sldId id="487" r:id="rId64"/>
    <p:sldId id="533" r:id="rId65"/>
    <p:sldId id="630" r:id="rId66"/>
    <p:sldId id="632" r:id="rId67"/>
    <p:sldId id="633" r:id="rId68"/>
    <p:sldId id="634" r:id="rId69"/>
    <p:sldId id="635" r:id="rId70"/>
    <p:sldId id="636" r:id="rId71"/>
    <p:sldId id="637" r:id="rId72"/>
    <p:sldId id="486" r:id="rId73"/>
    <p:sldId id="629" r:id="rId74"/>
    <p:sldId id="2147472622" r:id="rId75"/>
    <p:sldId id="642" r:id="rId76"/>
    <p:sldId id="483" r:id="rId77"/>
    <p:sldId id="484" r:id="rId78"/>
    <p:sldId id="296" r:id="rId79"/>
    <p:sldId id="297" r:id="rId80"/>
    <p:sldId id="2147472626" r:id="rId81"/>
    <p:sldId id="347" r:id="rId82"/>
    <p:sldId id="527" r:id="rId83"/>
    <p:sldId id="592" r:id="rId84"/>
    <p:sldId id="591" r:id="rId85"/>
    <p:sldId id="584" r:id="rId86"/>
    <p:sldId id="593" r:id="rId87"/>
    <p:sldId id="590" r:id="rId88"/>
    <p:sldId id="594" r:id="rId89"/>
    <p:sldId id="595" r:id="rId90"/>
    <p:sldId id="596" r:id="rId91"/>
    <p:sldId id="597" r:id="rId92"/>
    <p:sldId id="2147472603" r:id="rId93"/>
    <p:sldId id="2147472604" r:id="rId94"/>
    <p:sldId id="2147472602" r:id="rId95"/>
    <p:sldId id="2147472605" r:id="rId96"/>
    <p:sldId id="2147472606" r:id="rId97"/>
    <p:sldId id="2147472607" r:id="rId98"/>
    <p:sldId id="2147472608" r:id="rId99"/>
    <p:sldId id="2147472609" r:id="rId100"/>
    <p:sldId id="2147472610" r:id="rId101"/>
    <p:sldId id="2147472611" r:id="rId102"/>
    <p:sldId id="2147472612" r:id="rId103"/>
    <p:sldId id="2147472621" r:id="rId104"/>
    <p:sldId id="2147472613" r:id="rId105"/>
    <p:sldId id="2147472620" r:id="rId106"/>
    <p:sldId id="2147472614" r:id="rId107"/>
    <p:sldId id="2147472615" r:id="rId108"/>
    <p:sldId id="2147472616" r:id="rId109"/>
    <p:sldId id="2147472617" r:id="rId110"/>
    <p:sldId id="2147472618" r:id="rId111"/>
    <p:sldId id="2147472619" r:id="rId112"/>
    <p:sldId id="2147472592"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C4E707-426D-D241-98AA-62BDFC32EA51}" v="196" dt="2024-05-09T17:54:49.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96149"/>
  </p:normalViewPr>
  <p:slideViewPr>
    <p:cSldViewPr snapToGrid="0">
      <p:cViewPr varScale="1">
        <p:scale>
          <a:sx n="117" d="100"/>
          <a:sy n="117" d="100"/>
        </p:scale>
        <p:origin x="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riy Vyatkin" userId="c59fb426-c865-4022-a8aa-a5bda09e1b8c" providerId="ADAL" clId="{D940E572-9ED1-FA43-958D-1052A03C0140}"/>
    <pc:docChg chg="custSel addSld modSld modMainMaster">
      <pc:chgData name="Valeriy Vyatkin" userId="c59fb426-c865-4022-a8aa-a5bda09e1b8c" providerId="ADAL" clId="{D940E572-9ED1-FA43-958D-1052A03C0140}" dt="2024-04-14T08:38:38.689" v="29" actId="403"/>
      <pc:docMkLst>
        <pc:docMk/>
      </pc:docMkLst>
      <pc:sldChg chg="modSp mod">
        <pc:chgData name="Valeriy Vyatkin" userId="c59fb426-c865-4022-a8aa-a5bda09e1b8c" providerId="ADAL" clId="{D940E572-9ED1-FA43-958D-1052A03C0140}" dt="2024-04-14T08:38:38.689" v="29" actId="403"/>
        <pc:sldMkLst>
          <pc:docMk/>
          <pc:sldMk cId="1614714239" sldId="638"/>
        </pc:sldMkLst>
        <pc:spChg chg="mod">
          <ac:chgData name="Valeriy Vyatkin" userId="c59fb426-c865-4022-a8aa-a5bda09e1b8c" providerId="ADAL" clId="{D940E572-9ED1-FA43-958D-1052A03C0140}" dt="2024-04-14T08:38:38.689" v="29" actId="403"/>
          <ac:spMkLst>
            <pc:docMk/>
            <pc:sldMk cId="1614714239" sldId="638"/>
            <ac:spMk id="3" creationId="{819382C7-059C-490E-E29F-AFAF839E553A}"/>
          </ac:spMkLst>
        </pc:spChg>
      </pc:sldChg>
      <pc:sldChg chg="addSp delSp modSp new mod modClrScheme chgLayout">
        <pc:chgData name="Valeriy Vyatkin" userId="c59fb426-c865-4022-a8aa-a5bda09e1b8c" providerId="ADAL" clId="{D940E572-9ED1-FA43-958D-1052A03C0140}" dt="2024-04-14T08:37:32.891" v="19" actId="20577"/>
        <pc:sldMkLst>
          <pc:docMk/>
          <pc:sldMk cId="2463469862" sldId="2147472591"/>
        </pc:sldMkLst>
        <pc:spChg chg="del mod ord">
          <ac:chgData name="Valeriy Vyatkin" userId="c59fb426-c865-4022-a8aa-a5bda09e1b8c" providerId="ADAL" clId="{D940E572-9ED1-FA43-958D-1052A03C0140}" dt="2024-04-14T08:35:51.074" v="1" actId="700"/>
          <ac:spMkLst>
            <pc:docMk/>
            <pc:sldMk cId="2463469862" sldId="2147472591"/>
            <ac:spMk id="2" creationId="{3AD89B74-F6EF-4D4F-EBD5-BA1AC6C1A104}"/>
          </ac:spMkLst>
        </pc:spChg>
        <pc:spChg chg="del mod ord">
          <ac:chgData name="Valeriy Vyatkin" userId="c59fb426-c865-4022-a8aa-a5bda09e1b8c" providerId="ADAL" clId="{D940E572-9ED1-FA43-958D-1052A03C0140}" dt="2024-04-14T08:35:51.074" v="1" actId="700"/>
          <ac:spMkLst>
            <pc:docMk/>
            <pc:sldMk cId="2463469862" sldId="2147472591"/>
            <ac:spMk id="3" creationId="{48E4DCD6-1A3D-75E8-656C-3A1453C27266}"/>
          </ac:spMkLst>
        </pc:spChg>
        <pc:spChg chg="add mod ord">
          <ac:chgData name="Valeriy Vyatkin" userId="c59fb426-c865-4022-a8aa-a5bda09e1b8c" providerId="ADAL" clId="{D940E572-9ED1-FA43-958D-1052A03C0140}" dt="2024-04-14T08:37:32.891" v="19" actId="20577"/>
          <ac:spMkLst>
            <pc:docMk/>
            <pc:sldMk cId="2463469862" sldId="2147472591"/>
            <ac:spMk id="4" creationId="{7DD92A8A-B7CC-806B-AEE5-6905B9FBE37C}"/>
          </ac:spMkLst>
        </pc:spChg>
        <pc:spChg chg="add del mod ord">
          <ac:chgData name="Valeriy Vyatkin" userId="c59fb426-c865-4022-a8aa-a5bda09e1b8c" providerId="ADAL" clId="{D940E572-9ED1-FA43-958D-1052A03C0140}" dt="2024-04-14T08:37:19.432" v="9" actId="478"/>
          <ac:spMkLst>
            <pc:docMk/>
            <pc:sldMk cId="2463469862" sldId="2147472591"/>
            <ac:spMk id="5" creationId="{E3D1DD47-BB46-FAE9-3934-B2A9CAEF3F74}"/>
          </ac:spMkLst>
        </pc:spChg>
      </pc:sldChg>
      <pc:sldChg chg="delSp new mod modClrScheme chgLayout">
        <pc:chgData name="Valeriy Vyatkin" userId="c59fb426-c865-4022-a8aa-a5bda09e1b8c" providerId="ADAL" clId="{D940E572-9ED1-FA43-958D-1052A03C0140}" dt="2024-04-14T08:35:59.097" v="3" actId="700"/>
        <pc:sldMkLst>
          <pc:docMk/>
          <pc:sldMk cId="3037754322" sldId="2147472592"/>
        </pc:sldMkLst>
        <pc:spChg chg="del">
          <ac:chgData name="Valeriy Vyatkin" userId="c59fb426-c865-4022-a8aa-a5bda09e1b8c" providerId="ADAL" clId="{D940E572-9ED1-FA43-958D-1052A03C0140}" dt="2024-04-14T08:35:59.097" v="3" actId="700"/>
          <ac:spMkLst>
            <pc:docMk/>
            <pc:sldMk cId="3037754322" sldId="2147472592"/>
            <ac:spMk id="2" creationId="{D72C34FB-1D60-5730-33C4-D7C5CF57DD18}"/>
          </ac:spMkLst>
        </pc:spChg>
        <pc:spChg chg="del">
          <ac:chgData name="Valeriy Vyatkin" userId="c59fb426-c865-4022-a8aa-a5bda09e1b8c" providerId="ADAL" clId="{D940E572-9ED1-FA43-958D-1052A03C0140}" dt="2024-04-14T08:35:59.097" v="3" actId="700"/>
          <ac:spMkLst>
            <pc:docMk/>
            <pc:sldMk cId="3037754322" sldId="2147472592"/>
            <ac:spMk id="3" creationId="{B98B342E-2746-9C35-FEA9-87A7155AD215}"/>
          </ac:spMkLst>
        </pc:spChg>
      </pc:sldChg>
      <pc:sldMasterChg chg="modSldLayout">
        <pc:chgData name="Valeriy Vyatkin" userId="c59fb426-c865-4022-a8aa-a5bda09e1b8c" providerId="ADAL" clId="{D940E572-9ED1-FA43-958D-1052A03C0140}" dt="2024-04-14T08:36:42.625" v="8" actId="14100"/>
        <pc:sldMasterMkLst>
          <pc:docMk/>
          <pc:sldMasterMk cId="4122553234" sldId="2147483661"/>
        </pc:sldMasterMkLst>
        <pc:sldLayoutChg chg="delSp modSp mod">
          <pc:chgData name="Valeriy Vyatkin" userId="c59fb426-c865-4022-a8aa-a5bda09e1b8c" providerId="ADAL" clId="{D940E572-9ED1-FA43-958D-1052A03C0140}" dt="2024-04-14T08:36:42.625" v="8" actId="14100"/>
          <pc:sldLayoutMkLst>
            <pc:docMk/>
            <pc:sldMasterMk cId="4122553234" sldId="2147483661"/>
            <pc:sldLayoutMk cId="4001749223" sldId="2147483662"/>
          </pc:sldLayoutMkLst>
          <pc:spChg chg="mod">
            <ac:chgData name="Valeriy Vyatkin" userId="c59fb426-c865-4022-a8aa-a5bda09e1b8c" providerId="ADAL" clId="{D940E572-9ED1-FA43-958D-1052A03C0140}" dt="2024-04-14T08:36:42.625" v="8" actId="14100"/>
            <ac:spMkLst>
              <pc:docMk/>
              <pc:sldMasterMk cId="4122553234" sldId="2147483661"/>
              <pc:sldLayoutMk cId="4001749223" sldId="2147483662"/>
              <ac:spMk id="2" creationId="{3351278F-0BAC-43FC-9013-7E0DAB26DF93}"/>
            </ac:spMkLst>
          </pc:spChg>
          <pc:spChg chg="del">
            <ac:chgData name="Valeriy Vyatkin" userId="c59fb426-c865-4022-a8aa-a5bda09e1b8c" providerId="ADAL" clId="{D940E572-9ED1-FA43-958D-1052A03C0140}" dt="2024-04-14T08:36:29.184" v="4" actId="478"/>
            <ac:spMkLst>
              <pc:docMk/>
              <pc:sldMasterMk cId="4122553234" sldId="2147483661"/>
              <pc:sldLayoutMk cId="4001749223" sldId="2147483662"/>
              <ac:spMk id="3" creationId="{2BE434E5-B303-4656-9514-D08A383FD040}"/>
            </ac:spMkLst>
          </pc:spChg>
        </pc:sldLayoutChg>
      </pc:sldMasterChg>
    </pc:docChg>
  </pc:docChgLst>
  <pc:docChgLst>
    <pc:chgData name="Valeriy Vyatkin" userId="c59fb426-c865-4022-a8aa-a5bda09e1b8c" providerId="ADAL" clId="{F3C4E707-426D-D241-98AA-62BDFC32EA51}"/>
    <pc:docChg chg="undo custSel addSld delSld modSld sldOrd modMainMaster">
      <pc:chgData name="Valeriy Vyatkin" userId="c59fb426-c865-4022-a8aa-a5bda09e1b8c" providerId="ADAL" clId="{F3C4E707-426D-D241-98AA-62BDFC32EA51}" dt="2024-05-09T17:55:03.487" v="2607" actId="1076"/>
      <pc:docMkLst>
        <pc:docMk/>
      </pc:docMkLst>
      <pc:sldChg chg="modSp mod">
        <pc:chgData name="Valeriy Vyatkin" userId="c59fb426-c865-4022-a8aa-a5bda09e1b8c" providerId="ADAL" clId="{F3C4E707-426D-D241-98AA-62BDFC32EA51}" dt="2024-04-16T13:36:27.182" v="565" actId="14100"/>
        <pc:sldMkLst>
          <pc:docMk/>
          <pc:sldMk cId="4265847065" sldId="256"/>
        </pc:sldMkLst>
        <pc:spChg chg="mod">
          <ac:chgData name="Valeriy Vyatkin" userId="c59fb426-c865-4022-a8aa-a5bda09e1b8c" providerId="ADAL" clId="{F3C4E707-426D-D241-98AA-62BDFC32EA51}" dt="2024-04-16T13:36:27.182" v="565" actId="14100"/>
          <ac:spMkLst>
            <pc:docMk/>
            <pc:sldMk cId="4265847065" sldId="256"/>
            <ac:spMk id="4" creationId="{D77042F5-7556-38D8-762F-D7E686086FB1}"/>
          </ac:spMkLst>
        </pc:spChg>
      </pc:sldChg>
      <pc:sldChg chg="addSp delSp modSp add mod ord modClrScheme chgLayout">
        <pc:chgData name="Valeriy Vyatkin" userId="c59fb426-c865-4022-a8aa-a5bda09e1b8c" providerId="ADAL" clId="{F3C4E707-426D-D241-98AA-62BDFC32EA51}" dt="2024-04-16T13:01:07.507" v="439" actId="14100"/>
        <pc:sldMkLst>
          <pc:docMk/>
          <pc:sldMk cId="212290201" sldId="260"/>
        </pc:sldMkLst>
        <pc:spChg chg="mod ord">
          <ac:chgData name="Valeriy Vyatkin" userId="c59fb426-c865-4022-a8aa-a5bda09e1b8c" providerId="ADAL" clId="{F3C4E707-426D-D241-98AA-62BDFC32EA51}" dt="2024-04-16T12:58:53.332" v="428" actId="20577"/>
          <ac:spMkLst>
            <pc:docMk/>
            <pc:sldMk cId="212290201" sldId="260"/>
            <ac:spMk id="2" creationId="{00000000-0000-0000-0000-000000000000}"/>
          </ac:spMkLst>
        </pc:spChg>
        <pc:spChg chg="mod ord">
          <ac:chgData name="Valeriy Vyatkin" userId="c59fb426-c865-4022-a8aa-a5bda09e1b8c" providerId="ADAL" clId="{F3C4E707-426D-D241-98AA-62BDFC32EA51}" dt="2024-04-16T13:00:53.930" v="436" actId="6549"/>
          <ac:spMkLst>
            <pc:docMk/>
            <pc:sldMk cId="212290201" sldId="260"/>
            <ac:spMk id="3" creationId="{00000000-0000-0000-0000-000000000000}"/>
          </ac:spMkLst>
        </pc:spChg>
        <pc:spChg chg="del mod ord">
          <ac:chgData name="Valeriy Vyatkin" userId="c59fb426-c865-4022-a8aa-a5bda09e1b8c" providerId="ADAL" clId="{F3C4E707-426D-D241-98AA-62BDFC32EA51}" dt="2024-04-16T12:58:46.229" v="422" actId="478"/>
          <ac:spMkLst>
            <pc:docMk/>
            <pc:sldMk cId="212290201" sldId="260"/>
            <ac:spMk id="6" creationId="{00000000-0000-0000-0000-000000000000}"/>
          </ac:spMkLst>
        </pc:spChg>
        <pc:spChg chg="mod">
          <ac:chgData name="Valeriy Vyatkin" userId="c59fb426-c865-4022-a8aa-a5bda09e1b8c" providerId="ADAL" clId="{F3C4E707-426D-D241-98AA-62BDFC32EA51}" dt="2024-04-16T13:01:07.507" v="439" actId="14100"/>
          <ac:spMkLst>
            <pc:docMk/>
            <pc:sldMk cId="212290201" sldId="260"/>
            <ac:spMk id="31" creationId="{00000000-0000-0000-0000-000000000000}"/>
          </ac:spMkLst>
        </pc:spChg>
        <pc:picChg chg="del">
          <ac:chgData name="Valeriy Vyatkin" userId="c59fb426-c865-4022-a8aa-a5bda09e1b8c" providerId="ADAL" clId="{F3C4E707-426D-D241-98AA-62BDFC32EA51}" dt="2024-04-16T12:58:25.991" v="420" actId="478"/>
          <ac:picMkLst>
            <pc:docMk/>
            <pc:sldMk cId="212290201" sldId="260"/>
            <ac:picMk id="4" creationId="{00000000-0000-0000-0000-000000000000}"/>
          </ac:picMkLst>
        </pc:picChg>
        <pc:picChg chg="add mod">
          <ac:chgData name="Valeriy Vyatkin" userId="c59fb426-c865-4022-a8aa-a5bda09e1b8c" providerId="ADAL" clId="{F3C4E707-426D-D241-98AA-62BDFC32EA51}" dt="2024-04-16T13:01:04.621" v="438" actId="1076"/>
          <ac:picMkLst>
            <pc:docMk/>
            <pc:sldMk cId="212290201" sldId="260"/>
            <ac:picMk id="5" creationId="{99415E3E-8D5B-F877-DFCE-EB76DE35A54D}"/>
          </ac:picMkLst>
        </pc:picChg>
      </pc:sldChg>
      <pc:sldChg chg="addSp delSp modSp add mod modClrScheme chgLayout">
        <pc:chgData name="Valeriy Vyatkin" userId="c59fb426-c865-4022-a8aa-a5bda09e1b8c" providerId="ADAL" clId="{F3C4E707-426D-D241-98AA-62BDFC32EA51}" dt="2024-04-16T13:05:43.206" v="486" actId="1076"/>
        <pc:sldMkLst>
          <pc:docMk/>
          <pc:sldMk cId="2051443576" sldId="262"/>
        </pc:sldMkLst>
        <pc:spChg chg="mod ord">
          <ac:chgData name="Valeriy Vyatkin" userId="c59fb426-c865-4022-a8aa-a5bda09e1b8c" providerId="ADAL" clId="{F3C4E707-426D-D241-98AA-62BDFC32EA51}" dt="2024-04-16T13:05:10.216" v="478" actId="20577"/>
          <ac:spMkLst>
            <pc:docMk/>
            <pc:sldMk cId="2051443576" sldId="262"/>
            <ac:spMk id="2" creationId="{00000000-0000-0000-0000-000000000000}"/>
          </ac:spMkLst>
        </pc:spChg>
        <pc:spChg chg="del mod ord">
          <ac:chgData name="Valeriy Vyatkin" userId="c59fb426-c865-4022-a8aa-a5bda09e1b8c" providerId="ADAL" clId="{F3C4E707-426D-D241-98AA-62BDFC32EA51}" dt="2024-04-16T13:05:12.925" v="479" actId="478"/>
          <ac:spMkLst>
            <pc:docMk/>
            <pc:sldMk cId="2051443576" sldId="262"/>
            <ac:spMk id="3" creationId="{00000000-0000-0000-0000-000000000000}"/>
          </ac:spMkLst>
        </pc:spChg>
        <pc:spChg chg="mod">
          <ac:chgData name="Valeriy Vyatkin" userId="c59fb426-c865-4022-a8aa-a5bda09e1b8c" providerId="ADAL" clId="{F3C4E707-426D-D241-98AA-62BDFC32EA51}" dt="2024-04-16T13:05:43.206" v="486" actId="1076"/>
          <ac:spMkLst>
            <pc:docMk/>
            <pc:sldMk cId="2051443576" sldId="262"/>
            <ac:spMk id="4" creationId="{00000000-0000-0000-0000-000000000000}"/>
          </ac:spMkLst>
        </pc:spChg>
        <pc:spChg chg="mod">
          <ac:chgData name="Valeriy Vyatkin" userId="c59fb426-c865-4022-a8aa-a5bda09e1b8c" providerId="ADAL" clId="{F3C4E707-426D-D241-98AA-62BDFC32EA51}" dt="2024-04-16T13:05:43.206" v="486" actId="1076"/>
          <ac:spMkLst>
            <pc:docMk/>
            <pc:sldMk cId="2051443576" sldId="262"/>
            <ac:spMk id="7" creationId="{00000000-0000-0000-0000-000000000000}"/>
          </ac:spMkLst>
        </pc:spChg>
        <pc:spChg chg="del mod">
          <ac:chgData name="Valeriy Vyatkin" userId="c59fb426-c865-4022-a8aa-a5bda09e1b8c" providerId="ADAL" clId="{F3C4E707-426D-D241-98AA-62BDFC32EA51}" dt="2024-04-16T13:05:34.496" v="484" actId="478"/>
          <ac:spMkLst>
            <pc:docMk/>
            <pc:sldMk cId="2051443576" sldId="262"/>
            <ac:spMk id="8" creationId="{00000000-0000-0000-0000-000000000000}"/>
          </ac:spMkLst>
        </pc:spChg>
        <pc:spChg chg="del mod">
          <ac:chgData name="Valeriy Vyatkin" userId="c59fb426-c865-4022-a8aa-a5bda09e1b8c" providerId="ADAL" clId="{F3C4E707-426D-D241-98AA-62BDFC32EA51}" dt="2024-04-16T13:05:31.999" v="483" actId="478"/>
          <ac:spMkLst>
            <pc:docMk/>
            <pc:sldMk cId="2051443576" sldId="262"/>
            <ac:spMk id="9" creationId="{00000000-0000-0000-0000-000000000000}"/>
          </ac:spMkLst>
        </pc:spChg>
        <pc:spChg chg="add del mod">
          <ac:chgData name="Valeriy Vyatkin" userId="c59fb426-c865-4022-a8aa-a5bda09e1b8c" providerId="ADAL" clId="{F3C4E707-426D-D241-98AA-62BDFC32EA51}" dt="2024-04-16T13:05:15.732" v="480" actId="478"/>
          <ac:spMkLst>
            <pc:docMk/>
            <pc:sldMk cId="2051443576" sldId="262"/>
            <ac:spMk id="10" creationId="{070CF3B4-1BF2-88F2-1D1D-F0AD7DF691D8}"/>
          </ac:spMkLst>
        </pc:spChg>
        <pc:grpChg chg="mod">
          <ac:chgData name="Valeriy Vyatkin" userId="c59fb426-c865-4022-a8aa-a5bda09e1b8c" providerId="ADAL" clId="{F3C4E707-426D-D241-98AA-62BDFC32EA51}" dt="2024-04-16T13:05:43.206" v="486" actId="1076"/>
          <ac:grpSpMkLst>
            <pc:docMk/>
            <pc:sldMk cId="2051443576" sldId="262"/>
            <ac:grpSpMk id="6" creationId="{00000000-0000-0000-0000-000000000000}"/>
          </ac:grpSpMkLst>
        </pc:grpChg>
        <pc:picChg chg="mod">
          <ac:chgData name="Valeriy Vyatkin" userId="c59fb426-c865-4022-a8aa-a5bda09e1b8c" providerId="ADAL" clId="{F3C4E707-426D-D241-98AA-62BDFC32EA51}" dt="2024-04-16T13:05:37.989" v="485" actId="1076"/>
          <ac:picMkLst>
            <pc:docMk/>
            <pc:sldMk cId="2051443576" sldId="262"/>
            <ac:picMk id="2050" creationId="{00000000-0000-0000-0000-000000000000}"/>
          </ac:picMkLst>
        </pc:picChg>
        <pc:picChg chg="mod">
          <ac:chgData name="Valeriy Vyatkin" userId="c59fb426-c865-4022-a8aa-a5bda09e1b8c" providerId="ADAL" clId="{F3C4E707-426D-D241-98AA-62BDFC32EA51}" dt="2024-04-16T13:05:43.206" v="486" actId="1076"/>
          <ac:picMkLst>
            <pc:docMk/>
            <pc:sldMk cId="2051443576" sldId="262"/>
            <ac:picMk id="2051" creationId="{00000000-0000-0000-0000-000000000000}"/>
          </ac:picMkLst>
        </pc:picChg>
      </pc:sldChg>
      <pc:sldChg chg="addSp delSp modSp add mod modClrScheme chgLayout">
        <pc:chgData name="Valeriy Vyatkin" userId="c59fb426-c865-4022-a8aa-a5bda09e1b8c" providerId="ADAL" clId="{F3C4E707-426D-D241-98AA-62BDFC32EA51}" dt="2024-04-16T13:06:50.168" v="492" actId="478"/>
        <pc:sldMkLst>
          <pc:docMk/>
          <pc:sldMk cId="524537582" sldId="264"/>
        </pc:sldMkLst>
        <pc:spChg chg="add del mod ord">
          <ac:chgData name="Valeriy Vyatkin" userId="c59fb426-c865-4022-a8aa-a5bda09e1b8c" providerId="ADAL" clId="{F3C4E707-426D-D241-98AA-62BDFC32EA51}" dt="2024-04-16T13:06:50.168" v="492" actId="478"/>
          <ac:spMkLst>
            <pc:docMk/>
            <pc:sldMk cId="524537582" sldId="264"/>
            <ac:spMk id="2" creationId="{503F517F-3CF6-40C2-0209-7ABA20840FA0}"/>
          </ac:spMkLst>
        </pc:spChg>
        <pc:spChg chg="mod ord">
          <ac:chgData name="Valeriy Vyatkin" userId="c59fb426-c865-4022-a8aa-a5bda09e1b8c" providerId="ADAL" clId="{F3C4E707-426D-D241-98AA-62BDFC32EA51}" dt="2024-04-16T13:06:43.965" v="491" actId="27636"/>
          <ac:spMkLst>
            <pc:docMk/>
            <pc:sldMk cId="524537582" sldId="264"/>
            <ac:spMk id="860" creationId="{00000000-0000-0000-0000-000000000000}"/>
          </ac:spMkLst>
        </pc:spChg>
      </pc:sldChg>
      <pc:sldChg chg="delSp modSp add mod">
        <pc:chgData name="Valeriy Vyatkin" userId="c59fb426-c865-4022-a8aa-a5bda09e1b8c" providerId="ADAL" clId="{F3C4E707-426D-D241-98AA-62BDFC32EA51}" dt="2024-04-18T08:55:12.878" v="2597" actId="6549"/>
        <pc:sldMkLst>
          <pc:docMk/>
          <pc:sldMk cId="3899173302" sldId="296"/>
        </pc:sldMkLst>
        <pc:spChg chg="mod">
          <ac:chgData name="Valeriy Vyatkin" userId="c59fb426-c865-4022-a8aa-a5bda09e1b8c" providerId="ADAL" clId="{F3C4E707-426D-D241-98AA-62BDFC32EA51}" dt="2024-04-18T08:55:12.878" v="2597" actId="6549"/>
          <ac:spMkLst>
            <pc:docMk/>
            <pc:sldMk cId="3899173302" sldId="296"/>
            <ac:spMk id="2" creationId="{00000000-0000-0000-0000-000000000000}"/>
          </ac:spMkLst>
        </pc:spChg>
        <pc:spChg chg="del mod">
          <ac:chgData name="Valeriy Vyatkin" userId="c59fb426-c865-4022-a8aa-a5bda09e1b8c" providerId="ADAL" clId="{F3C4E707-426D-D241-98AA-62BDFC32EA51}" dt="2024-04-18T08:55:09.944" v="2596" actId="478"/>
          <ac:spMkLst>
            <pc:docMk/>
            <pc:sldMk cId="3899173302" sldId="296"/>
            <ac:spMk id="3" creationId="{00000000-0000-0000-0000-000000000000}"/>
          </ac:spMkLst>
        </pc:spChg>
      </pc:sldChg>
      <pc:sldChg chg="addSp delSp modSp add mod">
        <pc:chgData name="Valeriy Vyatkin" userId="c59fb426-c865-4022-a8aa-a5bda09e1b8c" providerId="ADAL" clId="{F3C4E707-426D-D241-98AA-62BDFC32EA51}" dt="2024-04-18T08:55:43.076" v="2600" actId="478"/>
        <pc:sldMkLst>
          <pc:docMk/>
          <pc:sldMk cId="4269183607" sldId="297"/>
        </pc:sldMkLst>
        <pc:spChg chg="mod">
          <ac:chgData name="Valeriy Vyatkin" userId="c59fb426-c865-4022-a8aa-a5bda09e1b8c" providerId="ADAL" clId="{F3C4E707-426D-D241-98AA-62BDFC32EA51}" dt="2024-04-18T08:55:34.604" v="2598"/>
          <ac:spMkLst>
            <pc:docMk/>
            <pc:sldMk cId="4269183607" sldId="297"/>
            <ac:spMk id="2" creationId="{00000000-0000-0000-0000-000000000000}"/>
          </ac:spMkLst>
        </pc:spChg>
        <pc:spChg chg="del">
          <ac:chgData name="Valeriy Vyatkin" userId="c59fb426-c865-4022-a8aa-a5bda09e1b8c" providerId="ADAL" clId="{F3C4E707-426D-D241-98AA-62BDFC32EA51}" dt="2024-04-18T08:55:37.163" v="2599" actId="478"/>
          <ac:spMkLst>
            <pc:docMk/>
            <pc:sldMk cId="4269183607" sldId="297"/>
            <ac:spMk id="3" creationId="{00000000-0000-0000-0000-000000000000}"/>
          </ac:spMkLst>
        </pc:spChg>
        <pc:spChg chg="add del mod">
          <ac:chgData name="Valeriy Vyatkin" userId="c59fb426-c865-4022-a8aa-a5bda09e1b8c" providerId="ADAL" clId="{F3C4E707-426D-D241-98AA-62BDFC32EA51}" dt="2024-04-18T08:55:43.076" v="2600" actId="478"/>
          <ac:spMkLst>
            <pc:docMk/>
            <pc:sldMk cId="4269183607" sldId="297"/>
            <ac:spMk id="5" creationId="{D1DEEF2E-28DD-FDD4-0B9C-700F329F1E6D}"/>
          </ac:spMkLst>
        </pc:spChg>
      </pc:sldChg>
      <pc:sldChg chg="add">
        <pc:chgData name="Valeriy Vyatkin" userId="c59fb426-c865-4022-a8aa-a5bda09e1b8c" providerId="ADAL" clId="{F3C4E707-426D-D241-98AA-62BDFC32EA51}" dt="2024-04-23T19:20:04.231" v="2601"/>
        <pc:sldMkLst>
          <pc:docMk/>
          <pc:sldMk cId="3775530937" sldId="316"/>
        </pc:sldMkLst>
      </pc:sldChg>
      <pc:sldChg chg="add">
        <pc:chgData name="Valeriy Vyatkin" userId="c59fb426-c865-4022-a8aa-a5bda09e1b8c" providerId="ADAL" clId="{F3C4E707-426D-D241-98AA-62BDFC32EA51}" dt="2024-04-23T19:20:04.231" v="2601"/>
        <pc:sldMkLst>
          <pc:docMk/>
          <pc:sldMk cId="3894786003" sldId="317"/>
        </pc:sldMkLst>
      </pc:sldChg>
      <pc:sldChg chg="add">
        <pc:chgData name="Valeriy Vyatkin" userId="c59fb426-c865-4022-a8aa-a5bda09e1b8c" providerId="ADAL" clId="{F3C4E707-426D-D241-98AA-62BDFC32EA51}" dt="2024-04-23T19:20:04.231" v="2601"/>
        <pc:sldMkLst>
          <pc:docMk/>
          <pc:sldMk cId="2251971559" sldId="319"/>
        </pc:sldMkLst>
      </pc:sldChg>
      <pc:sldChg chg="modSp add mod ord modClrScheme chgLayout">
        <pc:chgData name="Valeriy Vyatkin" userId="c59fb426-c865-4022-a8aa-a5bda09e1b8c" providerId="ADAL" clId="{F3C4E707-426D-D241-98AA-62BDFC32EA51}" dt="2024-04-18T08:54:19.924" v="2583" actId="20578"/>
        <pc:sldMkLst>
          <pc:docMk/>
          <pc:sldMk cId="2510631360" sldId="347"/>
        </pc:sldMkLst>
        <pc:spChg chg="mod ord">
          <ac:chgData name="Valeriy Vyatkin" userId="c59fb426-c865-4022-a8aa-a5bda09e1b8c" providerId="ADAL" clId="{F3C4E707-426D-D241-98AA-62BDFC32EA51}" dt="2024-04-17T14:24:55.411" v="739" actId="27636"/>
          <ac:spMkLst>
            <pc:docMk/>
            <pc:sldMk cId="2510631360" sldId="347"/>
            <ac:spMk id="2" creationId="{00000000-0000-0000-0000-000000000000}"/>
          </ac:spMkLst>
        </pc:spChg>
        <pc:spChg chg="mod ord">
          <ac:chgData name="Valeriy Vyatkin" userId="c59fb426-c865-4022-a8aa-a5bda09e1b8c" providerId="ADAL" clId="{F3C4E707-426D-D241-98AA-62BDFC32EA51}" dt="2024-04-17T14:24:55.252" v="722" actId="700"/>
          <ac:spMkLst>
            <pc:docMk/>
            <pc:sldMk cId="2510631360" sldId="347"/>
            <ac:spMk id="5" creationId="{00000000-0000-0000-0000-000000000000}"/>
          </ac:spMkLst>
        </pc:spChg>
        <pc:picChg chg="mod ord">
          <ac:chgData name="Valeriy Vyatkin" userId="c59fb426-c865-4022-a8aa-a5bda09e1b8c" providerId="ADAL" clId="{F3C4E707-426D-D241-98AA-62BDFC32EA51}" dt="2024-04-17T14:24:55.252" v="722" actId="700"/>
          <ac:picMkLst>
            <pc:docMk/>
            <pc:sldMk cId="2510631360" sldId="347"/>
            <ac:picMk id="9" creationId="{00000000-0000-0000-0000-000000000000}"/>
          </ac:picMkLst>
        </pc:picChg>
      </pc:sldChg>
      <pc:sldChg chg="addSp delSp modSp add mod modClrScheme chgLayout">
        <pc:chgData name="Valeriy Vyatkin" userId="c59fb426-c865-4022-a8aa-a5bda09e1b8c" providerId="ADAL" clId="{F3C4E707-426D-D241-98AA-62BDFC32EA51}" dt="2024-04-16T13:06:53.601" v="493" actId="478"/>
        <pc:sldMkLst>
          <pc:docMk/>
          <pc:sldMk cId="3705204593" sldId="353"/>
        </pc:sldMkLst>
        <pc:spChg chg="mod ord">
          <ac:chgData name="Valeriy Vyatkin" userId="c59fb426-c865-4022-a8aa-a5bda09e1b8c" providerId="ADAL" clId="{F3C4E707-426D-D241-98AA-62BDFC32EA51}" dt="2024-04-16T13:06:43.960" v="490" actId="700"/>
          <ac:spMkLst>
            <pc:docMk/>
            <pc:sldMk cId="3705204593" sldId="353"/>
            <ac:spMk id="2" creationId="{00000000-0000-0000-0000-000000000000}"/>
          </ac:spMkLst>
        </pc:spChg>
        <pc:spChg chg="add del mod ord">
          <ac:chgData name="Valeriy Vyatkin" userId="c59fb426-c865-4022-a8aa-a5bda09e1b8c" providerId="ADAL" clId="{F3C4E707-426D-D241-98AA-62BDFC32EA51}" dt="2024-04-16T13:06:53.601" v="493" actId="478"/>
          <ac:spMkLst>
            <pc:docMk/>
            <pc:sldMk cId="3705204593" sldId="353"/>
            <ac:spMk id="3" creationId="{D4E2CFF1-9C5D-CF9E-AAEA-8F86AD3547B5}"/>
          </ac:spMkLst>
        </pc:spChg>
        <pc:spChg chg="mod ord">
          <ac:chgData name="Valeriy Vyatkin" userId="c59fb426-c865-4022-a8aa-a5bda09e1b8c" providerId="ADAL" clId="{F3C4E707-426D-D241-98AA-62BDFC32EA51}" dt="2024-04-16T13:06:43.960" v="490" actId="700"/>
          <ac:spMkLst>
            <pc:docMk/>
            <pc:sldMk cId="3705204593" sldId="353"/>
            <ac:spMk id="4" creationId="{00000000-0000-0000-0000-000000000000}"/>
          </ac:spMkLst>
        </pc:spChg>
      </pc:sldChg>
      <pc:sldChg chg="addSp delSp modSp add del mod modClrScheme chgLayout">
        <pc:chgData name="Valeriy Vyatkin" userId="c59fb426-c865-4022-a8aa-a5bda09e1b8c" providerId="ADAL" clId="{F3C4E707-426D-D241-98AA-62BDFC32EA51}" dt="2024-04-16T13:34:06.275" v="560" actId="2696"/>
        <pc:sldMkLst>
          <pc:docMk/>
          <pc:sldMk cId="1654913671" sldId="368"/>
        </pc:sldMkLst>
        <pc:spChg chg="mod ord">
          <ac:chgData name="Valeriy Vyatkin" userId="c59fb426-c865-4022-a8aa-a5bda09e1b8c" providerId="ADAL" clId="{F3C4E707-426D-D241-98AA-62BDFC32EA51}" dt="2024-04-16T13:33:34.391" v="557" actId="27636"/>
          <ac:spMkLst>
            <pc:docMk/>
            <pc:sldMk cId="1654913671" sldId="368"/>
            <ac:spMk id="2" creationId="{00000000-0000-0000-0000-000000000000}"/>
          </ac:spMkLst>
        </pc:spChg>
        <pc:spChg chg="add del mod ord">
          <ac:chgData name="Valeriy Vyatkin" userId="c59fb426-c865-4022-a8aa-a5bda09e1b8c" providerId="ADAL" clId="{F3C4E707-426D-D241-98AA-62BDFC32EA51}" dt="2024-04-16T13:33:48.499" v="559" actId="478"/>
          <ac:spMkLst>
            <pc:docMk/>
            <pc:sldMk cId="1654913671" sldId="368"/>
            <ac:spMk id="5" creationId="{305B54A3-A9F3-7BCB-33BF-E83ED40ED072}"/>
          </ac:spMkLst>
        </pc:spChg>
      </pc:sldChg>
      <pc:sldChg chg="addSp delSp modSp add mod modClrScheme chgLayout">
        <pc:chgData name="Valeriy Vyatkin" userId="c59fb426-c865-4022-a8aa-a5bda09e1b8c" providerId="ADAL" clId="{F3C4E707-426D-D241-98AA-62BDFC32EA51}" dt="2024-04-18T08:06:04.112" v="2396" actId="6549"/>
        <pc:sldMkLst>
          <pc:docMk/>
          <pc:sldMk cId="3537337321" sldId="374"/>
        </pc:sldMkLst>
        <pc:spChg chg="mod ord">
          <ac:chgData name="Valeriy Vyatkin" userId="c59fb426-c865-4022-a8aa-a5bda09e1b8c" providerId="ADAL" clId="{F3C4E707-426D-D241-98AA-62BDFC32EA51}" dt="2024-04-16T20:49:20.393" v="623" actId="700"/>
          <ac:spMkLst>
            <pc:docMk/>
            <pc:sldMk cId="3537337321" sldId="374"/>
            <ac:spMk id="2" creationId="{00000000-0000-0000-0000-000000000000}"/>
          </ac:spMkLst>
        </pc:spChg>
        <pc:spChg chg="mod ord">
          <ac:chgData name="Valeriy Vyatkin" userId="c59fb426-c865-4022-a8aa-a5bda09e1b8c" providerId="ADAL" clId="{F3C4E707-426D-D241-98AA-62BDFC32EA51}" dt="2024-04-18T08:06:04.112" v="2396" actId="6549"/>
          <ac:spMkLst>
            <pc:docMk/>
            <pc:sldMk cId="3537337321" sldId="374"/>
            <ac:spMk id="3" creationId="{00000000-0000-0000-0000-000000000000}"/>
          </ac:spMkLst>
        </pc:spChg>
        <pc:picChg chg="add mod">
          <ac:chgData name="Valeriy Vyatkin" userId="c59fb426-c865-4022-a8aa-a5bda09e1b8c" providerId="ADAL" clId="{F3C4E707-426D-D241-98AA-62BDFC32EA51}" dt="2024-04-18T08:01:43.098" v="2310" actId="1076"/>
          <ac:picMkLst>
            <pc:docMk/>
            <pc:sldMk cId="3537337321" sldId="374"/>
            <ac:picMk id="5" creationId="{933A608D-8AE2-3B2B-4F9A-6D2C1D3355D2}"/>
          </ac:picMkLst>
        </pc:picChg>
        <pc:picChg chg="del mod">
          <ac:chgData name="Valeriy Vyatkin" userId="c59fb426-c865-4022-a8aa-a5bda09e1b8c" providerId="ADAL" clId="{F3C4E707-426D-D241-98AA-62BDFC32EA51}" dt="2024-04-18T07:45:31.846" v="2293" actId="21"/>
          <ac:picMkLst>
            <pc:docMk/>
            <pc:sldMk cId="3537337321" sldId="374"/>
            <ac:picMk id="6" creationId="{00000000-0000-0000-0000-000000000000}"/>
          </ac:picMkLst>
        </pc:picChg>
        <pc:picChg chg="del mod">
          <ac:chgData name="Valeriy Vyatkin" userId="c59fb426-c865-4022-a8aa-a5bda09e1b8c" providerId="ADAL" clId="{F3C4E707-426D-D241-98AA-62BDFC32EA51}" dt="2024-04-18T08:01:23.979" v="2305" actId="478"/>
          <ac:picMkLst>
            <pc:docMk/>
            <pc:sldMk cId="3537337321" sldId="374"/>
            <ac:picMk id="32772" creationId="{00000000-0000-0000-0000-000000000000}"/>
          </ac:picMkLst>
        </pc:picChg>
      </pc:sldChg>
      <pc:sldChg chg="modSp add mod modClrScheme chgLayout">
        <pc:chgData name="Valeriy Vyatkin" userId="c59fb426-c865-4022-a8aa-a5bda09e1b8c" providerId="ADAL" clId="{F3C4E707-426D-D241-98AA-62BDFC32EA51}" dt="2024-04-16T20:49:20.393" v="623" actId="700"/>
        <pc:sldMkLst>
          <pc:docMk/>
          <pc:sldMk cId="1465811578" sldId="375"/>
        </pc:sldMkLst>
        <pc:spChg chg="mod ord">
          <ac:chgData name="Valeriy Vyatkin" userId="c59fb426-c865-4022-a8aa-a5bda09e1b8c" providerId="ADAL" clId="{F3C4E707-426D-D241-98AA-62BDFC32EA51}" dt="2024-04-16T20:49:20.393" v="623" actId="700"/>
          <ac:spMkLst>
            <pc:docMk/>
            <pc:sldMk cId="1465811578" sldId="375"/>
            <ac:spMk id="2" creationId="{00000000-0000-0000-0000-000000000000}"/>
          </ac:spMkLst>
        </pc:spChg>
        <pc:spChg chg="mod ord">
          <ac:chgData name="Valeriy Vyatkin" userId="c59fb426-c865-4022-a8aa-a5bda09e1b8c" providerId="ADAL" clId="{F3C4E707-426D-D241-98AA-62BDFC32EA51}" dt="2024-04-16T20:49:20.393" v="623" actId="700"/>
          <ac:spMkLst>
            <pc:docMk/>
            <pc:sldMk cId="1465811578" sldId="375"/>
            <ac:spMk id="3" creationId="{00000000-0000-0000-0000-000000000000}"/>
          </ac:spMkLst>
        </pc:spChg>
      </pc:sldChg>
      <pc:sldChg chg="modSp add mod modClrScheme chgLayout">
        <pc:chgData name="Valeriy Vyatkin" userId="c59fb426-c865-4022-a8aa-a5bda09e1b8c" providerId="ADAL" clId="{F3C4E707-426D-D241-98AA-62BDFC32EA51}" dt="2024-04-16T20:49:20.483" v="625" actId="27636"/>
        <pc:sldMkLst>
          <pc:docMk/>
          <pc:sldMk cId="3236163357" sldId="377"/>
        </pc:sldMkLst>
        <pc:spChg chg="mod ord">
          <ac:chgData name="Valeriy Vyatkin" userId="c59fb426-c865-4022-a8aa-a5bda09e1b8c" providerId="ADAL" clId="{F3C4E707-426D-D241-98AA-62BDFC32EA51}" dt="2024-04-16T20:49:20.393" v="623" actId="700"/>
          <ac:spMkLst>
            <pc:docMk/>
            <pc:sldMk cId="3236163357" sldId="377"/>
            <ac:spMk id="2" creationId="{00000000-0000-0000-0000-000000000000}"/>
          </ac:spMkLst>
        </pc:spChg>
        <pc:spChg chg="mod ord">
          <ac:chgData name="Valeriy Vyatkin" userId="c59fb426-c865-4022-a8aa-a5bda09e1b8c" providerId="ADAL" clId="{F3C4E707-426D-D241-98AA-62BDFC32EA51}" dt="2024-04-16T20:49:20.483" v="625" actId="27636"/>
          <ac:spMkLst>
            <pc:docMk/>
            <pc:sldMk cId="3236163357" sldId="377"/>
            <ac:spMk id="3" creationId="{00000000-0000-0000-0000-000000000000}"/>
          </ac:spMkLst>
        </pc:spChg>
      </pc:sldChg>
      <pc:sldChg chg="modSp add mod modClrScheme chgLayout">
        <pc:chgData name="Valeriy Vyatkin" userId="c59fb426-c865-4022-a8aa-a5bda09e1b8c" providerId="ADAL" clId="{F3C4E707-426D-D241-98AA-62BDFC32EA51}" dt="2024-04-16T20:49:20.491" v="626" actId="27636"/>
        <pc:sldMkLst>
          <pc:docMk/>
          <pc:sldMk cId="2352206370" sldId="378"/>
        </pc:sldMkLst>
        <pc:spChg chg="mod ord">
          <ac:chgData name="Valeriy Vyatkin" userId="c59fb426-c865-4022-a8aa-a5bda09e1b8c" providerId="ADAL" clId="{F3C4E707-426D-D241-98AA-62BDFC32EA51}" dt="2024-04-16T20:49:20.393" v="623" actId="700"/>
          <ac:spMkLst>
            <pc:docMk/>
            <pc:sldMk cId="2352206370" sldId="378"/>
            <ac:spMk id="2" creationId="{00000000-0000-0000-0000-000000000000}"/>
          </ac:spMkLst>
        </pc:spChg>
        <pc:spChg chg="mod ord">
          <ac:chgData name="Valeriy Vyatkin" userId="c59fb426-c865-4022-a8aa-a5bda09e1b8c" providerId="ADAL" clId="{F3C4E707-426D-D241-98AA-62BDFC32EA51}" dt="2024-04-16T20:49:20.491" v="626" actId="27636"/>
          <ac:spMkLst>
            <pc:docMk/>
            <pc:sldMk cId="2352206370" sldId="378"/>
            <ac:spMk id="8" creationId="{00000000-0000-0000-0000-000000000000}"/>
          </ac:spMkLst>
        </pc:spChg>
      </pc:sldChg>
      <pc:sldChg chg="addSp delSp modSp add mod modClrScheme chgLayout">
        <pc:chgData name="Valeriy Vyatkin" userId="c59fb426-c865-4022-a8aa-a5bda09e1b8c" providerId="ADAL" clId="{F3C4E707-426D-D241-98AA-62BDFC32EA51}" dt="2024-04-18T08:11:25.918" v="2446" actId="1076"/>
        <pc:sldMkLst>
          <pc:docMk/>
          <pc:sldMk cId="2834624452" sldId="379"/>
        </pc:sldMkLst>
        <pc:spChg chg="mod ord">
          <ac:chgData name="Valeriy Vyatkin" userId="c59fb426-c865-4022-a8aa-a5bda09e1b8c" providerId="ADAL" clId="{F3C4E707-426D-D241-98AA-62BDFC32EA51}" dt="2024-04-16T20:49:20.393" v="623" actId="700"/>
          <ac:spMkLst>
            <pc:docMk/>
            <pc:sldMk cId="2834624452" sldId="379"/>
            <ac:spMk id="2" creationId="{00000000-0000-0000-0000-000000000000}"/>
          </ac:spMkLst>
        </pc:spChg>
        <pc:spChg chg="mod ord">
          <ac:chgData name="Valeriy Vyatkin" userId="c59fb426-c865-4022-a8aa-a5bda09e1b8c" providerId="ADAL" clId="{F3C4E707-426D-D241-98AA-62BDFC32EA51}" dt="2024-04-16T20:49:20.426" v="624" actId="27636"/>
          <ac:spMkLst>
            <pc:docMk/>
            <pc:sldMk cId="2834624452" sldId="379"/>
            <ac:spMk id="3" creationId="{00000000-0000-0000-0000-000000000000}"/>
          </ac:spMkLst>
        </pc:spChg>
        <pc:picChg chg="add mod">
          <ac:chgData name="Valeriy Vyatkin" userId="c59fb426-c865-4022-a8aa-a5bda09e1b8c" providerId="ADAL" clId="{F3C4E707-426D-D241-98AA-62BDFC32EA51}" dt="2024-04-18T08:11:25.918" v="2446" actId="1076"/>
          <ac:picMkLst>
            <pc:docMk/>
            <pc:sldMk cId="2834624452" sldId="379"/>
            <ac:picMk id="6" creationId="{9397115D-C78C-EF25-3FCD-7AB8EEA20FE3}"/>
          </ac:picMkLst>
        </pc:picChg>
        <pc:picChg chg="del">
          <ac:chgData name="Valeriy Vyatkin" userId="c59fb426-c865-4022-a8aa-a5bda09e1b8c" providerId="ADAL" clId="{F3C4E707-426D-D241-98AA-62BDFC32EA51}" dt="2024-04-18T08:11:13.450" v="2441" actId="478"/>
          <ac:picMkLst>
            <pc:docMk/>
            <pc:sldMk cId="2834624452" sldId="379"/>
            <ac:picMk id="4098" creationId="{00000000-0000-0000-0000-000000000000}"/>
          </ac:picMkLst>
        </pc:picChg>
      </pc:sldChg>
      <pc:sldChg chg="addSp delSp modSp add mod modClrScheme chgLayout">
        <pc:chgData name="Valeriy Vyatkin" userId="c59fb426-c865-4022-a8aa-a5bda09e1b8c" providerId="ADAL" clId="{F3C4E707-426D-D241-98AA-62BDFC32EA51}" dt="2024-04-18T08:10:13.548" v="2440" actId="14100"/>
        <pc:sldMkLst>
          <pc:docMk/>
          <pc:sldMk cId="3060547552" sldId="380"/>
        </pc:sldMkLst>
        <pc:spChg chg="mod ord">
          <ac:chgData name="Valeriy Vyatkin" userId="c59fb426-c865-4022-a8aa-a5bda09e1b8c" providerId="ADAL" clId="{F3C4E707-426D-D241-98AA-62BDFC32EA51}" dt="2024-04-16T20:49:20.393" v="623" actId="700"/>
          <ac:spMkLst>
            <pc:docMk/>
            <pc:sldMk cId="3060547552" sldId="380"/>
            <ac:spMk id="2" creationId="{00000000-0000-0000-0000-000000000000}"/>
          </ac:spMkLst>
        </pc:spChg>
        <pc:spChg chg="mod ord">
          <ac:chgData name="Valeriy Vyatkin" userId="c59fb426-c865-4022-a8aa-a5bda09e1b8c" providerId="ADAL" clId="{F3C4E707-426D-D241-98AA-62BDFC32EA51}" dt="2024-04-18T08:10:13.548" v="2440" actId="14100"/>
          <ac:spMkLst>
            <pc:docMk/>
            <pc:sldMk cId="3060547552" sldId="380"/>
            <ac:spMk id="3" creationId="{00000000-0000-0000-0000-000000000000}"/>
          </ac:spMkLst>
        </pc:spChg>
        <pc:picChg chg="add mod">
          <ac:chgData name="Valeriy Vyatkin" userId="c59fb426-c865-4022-a8aa-a5bda09e1b8c" providerId="ADAL" clId="{F3C4E707-426D-D241-98AA-62BDFC32EA51}" dt="2024-04-18T08:09:30.561" v="2405" actId="1076"/>
          <ac:picMkLst>
            <pc:docMk/>
            <pc:sldMk cId="3060547552" sldId="380"/>
            <ac:picMk id="5" creationId="{0CCC9F6F-7D7A-0EEF-6C9C-4745423B940B}"/>
          </ac:picMkLst>
        </pc:picChg>
        <pc:picChg chg="del">
          <ac:chgData name="Valeriy Vyatkin" userId="c59fb426-c865-4022-a8aa-a5bda09e1b8c" providerId="ADAL" clId="{F3C4E707-426D-D241-98AA-62BDFC32EA51}" dt="2024-04-18T08:09:07.519" v="2397" actId="478"/>
          <ac:picMkLst>
            <pc:docMk/>
            <pc:sldMk cId="3060547552" sldId="380"/>
            <ac:picMk id="5122" creationId="{00000000-0000-0000-0000-000000000000}"/>
          </ac:picMkLst>
        </pc:picChg>
      </pc:sldChg>
      <pc:sldChg chg="modSp add mod modClrScheme chgLayout">
        <pc:chgData name="Valeriy Vyatkin" userId="c59fb426-c865-4022-a8aa-a5bda09e1b8c" providerId="ADAL" clId="{F3C4E707-426D-D241-98AA-62BDFC32EA51}" dt="2024-04-16T12:39:15.881" v="288" actId="6549"/>
        <pc:sldMkLst>
          <pc:docMk/>
          <pc:sldMk cId="1449735280" sldId="417"/>
        </pc:sldMkLst>
        <pc:spChg chg="mod ord">
          <ac:chgData name="Valeriy Vyatkin" userId="c59fb426-c865-4022-a8aa-a5bda09e1b8c" providerId="ADAL" clId="{F3C4E707-426D-D241-98AA-62BDFC32EA51}" dt="2024-04-16T12:36:38.351" v="267" actId="27636"/>
          <ac:spMkLst>
            <pc:docMk/>
            <pc:sldMk cId="1449735280" sldId="417"/>
            <ac:spMk id="2" creationId="{00000000-0000-0000-0000-000000000000}"/>
          </ac:spMkLst>
        </pc:spChg>
        <pc:spChg chg="mod ord">
          <ac:chgData name="Valeriy Vyatkin" userId="c59fb426-c865-4022-a8aa-a5bda09e1b8c" providerId="ADAL" clId="{F3C4E707-426D-D241-98AA-62BDFC32EA51}" dt="2024-04-16T12:37:06.310" v="278" actId="403"/>
          <ac:spMkLst>
            <pc:docMk/>
            <pc:sldMk cId="1449735280" sldId="417"/>
            <ac:spMk id="3" creationId="{00000000-0000-0000-0000-000000000000}"/>
          </ac:spMkLst>
        </pc:spChg>
        <pc:spChg chg="mod ord">
          <ac:chgData name="Valeriy Vyatkin" userId="c59fb426-c865-4022-a8aa-a5bda09e1b8c" providerId="ADAL" clId="{F3C4E707-426D-D241-98AA-62BDFC32EA51}" dt="2024-04-16T12:39:15.881" v="288" actId="6549"/>
          <ac:spMkLst>
            <pc:docMk/>
            <pc:sldMk cId="1449735280" sldId="417"/>
            <ac:spMk id="5" creationId="{00000000-0000-0000-0000-000000000000}"/>
          </ac:spMkLst>
        </pc:spChg>
      </pc:sldChg>
      <pc:sldChg chg="modSp add mod modClrScheme chgLayout">
        <pc:chgData name="Valeriy Vyatkin" userId="c59fb426-c865-4022-a8aa-a5bda09e1b8c" providerId="ADAL" clId="{F3C4E707-426D-D241-98AA-62BDFC32EA51}" dt="2024-04-16T12:37:38.170" v="282" actId="6549"/>
        <pc:sldMkLst>
          <pc:docMk/>
          <pc:sldMk cId="266961836" sldId="418"/>
        </pc:sldMkLst>
        <pc:spChg chg="mod ord">
          <ac:chgData name="Valeriy Vyatkin" userId="c59fb426-c865-4022-a8aa-a5bda09e1b8c" providerId="ADAL" clId="{F3C4E707-426D-D241-98AA-62BDFC32EA51}" dt="2024-04-16T12:36:38.353" v="268" actId="27636"/>
          <ac:spMkLst>
            <pc:docMk/>
            <pc:sldMk cId="266961836" sldId="418"/>
            <ac:spMk id="2" creationId="{00000000-0000-0000-0000-000000000000}"/>
          </ac:spMkLst>
        </pc:spChg>
        <pc:spChg chg="mod ord">
          <ac:chgData name="Valeriy Vyatkin" userId="c59fb426-c865-4022-a8aa-a5bda09e1b8c" providerId="ADAL" clId="{F3C4E707-426D-D241-98AA-62BDFC32EA51}" dt="2024-04-16T12:36:38.278" v="264" actId="700"/>
          <ac:spMkLst>
            <pc:docMk/>
            <pc:sldMk cId="266961836" sldId="418"/>
            <ac:spMk id="3" creationId="{00000000-0000-0000-0000-000000000000}"/>
          </ac:spMkLst>
        </pc:spChg>
        <pc:spChg chg="mod ord">
          <ac:chgData name="Valeriy Vyatkin" userId="c59fb426-c865-4022-a8aa-a5bda09e1b8c" providerId="ADAL" clId="{F3C4E707-426D-D241-98AA-62BDFC32EA51}" dt="2024-04-16T12:37:38.170" v="282" actId="6549"/>
          <ac:spMkLst>
            <pc:docMk/>
            <pc:sldMk cId="266961836" sldId="418"/>
            <ac:spMk id="5" creationId="{00000000-0000-0000-0000-000000000000}"/>
          </ac:spMkLst>
        </pc:spChg>
        <pc:grpChg chg="mod">
          <ac:chgData name="Valeriy Vyatkin" userId="c59fb426-c865-4022-a8aa-a5bda09e1b8c" providerId="ADAL" clId="{F3C4E707-426D-D241-98AA-62BDFC32EA51}" dt="2024-04-16T12:37:17.638" v="279" actId="14100"/>
          <ac:grpSpMkLst>
            <pc:docMk/>
            <pc:sldMk cId="266961836" sldId="418"/>
            <ac:grpSpMk id="26" creationId="{00000000-0000-0000-0000-000000000000}"/>
          </ac:grpSpMkLst>
        </pc:grpChg>
        <pc:grpChg chg="mod">
          <ac:chgData name="Valeriy Vyatkin" userId="c59fb426-c865-4022-a8aa-a5bda09e1b8c" providerId="ADAL" clId="{F3C4E707-426D-D241-98AA-62BDFC32EA51}" dt="2024-04-16T12:37:25.273" v="281" actId="14100"/>
          <ac:grpSpMkLst>
            <pc:docMk/>
            <pc:sldMk cId="266961836" sldId="418"/>
            <ac:grpSpMk id="104" creationId="{00000000-0000-0000-0000-000000000000}"/>
          </ac:grpSpMkLst>
        </pc:grpChg>
      </pc:sldChg>
      <pc:sldChg chg="modSp add mod modClrScheme chgLayout">
        <pc:chgData name="Valeriy Vyatkin" userId="c59fb426-c865-4022-a8aa-a5bda09e1b8c" providerId="ADAL" clId="{F3C4E707-426D-D241-98AA-62BDFC32EA51}" dt="2024-04-16T12:43:14.347" v="308" actId="20577"/>
        <pc:sldMkLst>
          <pc:docMk/>
          <pc:sldMk cId="914997021" sldId="419"/>
        </pc:sldMkLst>
        <pc:spChg chg="mod ord">
          <ac:chgData name="Valeriy Vyatkin" userId="c59fb426-c865-4022-a8aa-a5bda09e1b8c" providerId="ADAL" clId="{F3C4E707-426D-D241-98AA-62BDFC32EA51}" dt="2024-04-16T12:36:38.356" v="269" actId="27636"/>
          <ac:spMkLst>
            <pc:docMk/>
            <pc:sldMk cId="914997021" sldId="419"/>
            <ac:spMk id="2" creationId="{00000000-0000-0000-0000-000000000000}"/>
          </ac:spMkLst>
        </pc:spChg>
        <pc:spChg chg="mod ord">
          <ac:chgData name="Valeriy Vyatkin" userId="c59fb426-c865-4022-a8aa-a5bda09e1b8c" providerId="ADAL" clId="{F3C4E707-426D-D241-98AA-62BDFC32EA51}" dt="2024-04-16T12:36:38.278" v="264" actId="700"/>
          <ac:spMkLst>
            <pc:docMk/>
            <pc:sldMk cId="914997021" sldId="419"/>
            <ac:spMk id="3" creationId="{00000000-0000-0000-0000-000000000000}"/>
          </ac:spMkLst>
        </pc:spChg>
        <pc:spChg chg="mod ord">
          <ac:chgData name="Valeriy Vyatkin" userId="c59fb426-c865-4022-a8aa-a5bda09e1b8c" providerId="ADAL" clId="{F3C4E707-426D-D241-98AA-62BDFC32EA51}" dt="2024-04-16T12:36:38.278" v="264" actId="700"/>
          <ac:spMkLst>
            <pc:docMk/>
            <pc:sldMk cId="914997021" sldId="419"/>
            <ac:spMk id="4" creationId="{00000000-0000-0000-0000-000000000000}"/>
          </ac:spMkLst>
        </pc:spChg>
        <pc:spChg chg="mod ord">
          <ac:chgData name="Valeriy Vyatkin" userId="c59fb426-c865-4022-a8aa-a5bda09e1b8c" providerId="ADAL" clId="{F3C4E707-426D-D241-98AA-62BDFC32EA51}" dt="2024-04-16T12:39:25.290" v="289" actId="6549"/>
          <ac:spMkLst>
            <pc:docMk/>
            <pc:sldMk cId="914997021" sldId="419"/>
            <ac:spMk id="5" creationId="{00000000-0000-0000-0000-000000000000}"/>
          </ac:spMkLst>
        </pc:spChg>
        <pc:spChg chg="mod">
          <ac:chgData name="Valeriy Vyatkin" userId="c59fb426-c865-4022-a8aa-a5bda09e1b8c" providerId="ADAL" clId="{F3C4E707-426D-D241-98AA-62BDFC32EA51}" dt="2024-04-16T12:43:14.347" v="308" actId="20577"/>
          <ac:spMkLst>
            <pc:docMk/>
            <pc:sldMk cId="914997021" sldId="419"/>
            <ac:spMk id="7" creationId="{00000000-0000-0000-0000-000000000000}"/>
          </ac:spMkLst>
        </pc:spChg>
      </pc:sldChg>
      <pc:sldChg chg="modSp add del mod modClrScheme chgLayout">
        <pc:chgData name="Valeriy Vyatkin" userId="c59fb426-c865-4022-a8aa-a5bda09e1b8c" providerId="ADAL" clId="{F3C4E707-426D-D241-98AA-62BDFC32EA51}" dt="2024-04-16T12:39:35.258" v="292" actId="2696"/>
        <pc:sldMkLst>
          <pc:docMk/>
          <pc:sldMk cId="644086681" sldId="420"/>
        </pc:sldMkLst>
        <pc:spChg chg="mod ord">
          <ac:chgData name="Valeriy Vyatkin" userId="c59fb426-c865-4022-a8aa-a5bda09e1b8c" providerId="ADAL" clId="{F3C4E707-426D-D241-98AA-62BDFC32EA51}" dt="2024-04-16T12:36:38.370" v="272" actId="27636"/>
          <ac:spMkLst>
            <pc:docMk/>
            <pc:sldMk cId="644086681" sldId="420"/>
            <ac:spMk id="2" creationId="{00000000-0000-0000-0000-000000000000}"/>
          </ac:spMkLst>
        </pc:spChg>
        <pc:spChg chg="mod ord">
          <ac:chgData name="Valeriy Vyatkin" userId="c59fb426-c865-4022-a8aa-a5bda09e1b8c" providerId="ADAL" clId="{F3C4E707-426D-D241-98AA-62BDFC32EA51}" dt="2024-04-16T12:36:38.278" v="264" actId="700"/>
          <ac:spMkLst>
            <pc:docMk/>
            <pc:sldMk cId="644086681" sldId="420"/>
            <ac:spMk id="3" creationId="{00000000-0000-0000-0000-000000000000}"/>
          </ac:spMkLst>
        </pc:spChg>
        <pc:spChg chg="mod ord">
          <ac:chgData name="Valeriy Vyatkin" userId="c59fb426-c865-4022-a8aa-a5bda09e1b8c" providerId="ADAL" clId="{F3C4E707-426D-D241-98AA-62BDFC32EA51}" dt="2024-04-16T12:36:38.278" v="264" actId="700"/>
          <ac:spMkLst>
            <pc:docMk/>
            <pc:sldMk cId="644086681" sldId="420"/>
            <ac:spMk id="4" creationId="{00000000-0000-0000-0000-000000000000}"/>
          </ac:spMkLst>
        </pc:spChg>
        <pc:spChg chg="mod ord">
          <ac:chgData name="Valeriy Vyatkin" userId="c59fb426-c865-4022-a8aa-a5bda09e1b8c" providerId="ADAL" clId="{F3C4E707-426D-D241-98AA-62BDFC32EA51}" dt="2024-04-16T12:36:38.278" v="264" actId="700"/>
          <ac:spMkLst>
            <pc:docMk/>
            <pc:sldMk cId="644086681" sldId="420"/>
            <ac:spMk id="5" creationId="{00000000-0000-0000-0000-000000000000}"/>
          </ac:spMkLst>
        </pc:spChg>
      </pc:sldChg>
      <pc:sldChg chg="modSp add del mod modClrScheme chgLayout">
        <pc:chgData name="Valeriy Vyatkin" userId="c59fb426-c865-4022-a8aa-a5bda09e1b8c" providerId="ADAL" clId="{F3C4E707-426D-D241-98AA-62BDFC32EA51}" dt="2024-04-16T13:01:26.662" v="440" actId="2696"/>
        <pc:sldMkLst>
          <pc:docMk/>
          <pc:sldMk cId="840123730" sldId="421"/>
        </pc:sldMkLst>
        <pc:spChg chg="mod ord">
          <ac:chgData name="Valeriy Vyatkin" userId="c59fb426-c865-4022-a8aa-a5bda09e1b8c" providerId="ADAL" clId="{F3C4E707-426D-D241-98AA-62BDFC32EA51}" dt="2024-04-16T12:36:38.366" v="271" actId="27636"/>
          <ac:spMkLst>
            <pc:docMk/>
            <pc:sldMk cId="840123730" sldId="421"/>
            <ac:spMk id="2" creationId="{00000000-0000-0000-0000-000000000000}"/>
          </ac:spMkLst>
        </pc:spChg>
        <pc:spChg chg="mod ord">
          <ac:chgData name="Valeriy Vyatkin" userId="c59fb426-c865-4022-a8aa-a5bda09e1b8c" providerId="ADAL" clId="{F3C4E707-426D-D241-98AA-62BDFC32EA51}" dt="2024-04-16T12:40:21.399" v="294" actId="12"/>
          <ac:spMkLst>
            <pc:docMk/>
            <pc:sldMk cId="840123730" sldId="421"/>
            <ac:spMk id="3" creationId="{00000000-0000-0000-0000-000000000000}"/>
          </ac:spMkLst>
        </pc:spChg>
        <pc:spChg chg="mod ord">
          <ac:chgData name="Valeriy Vyatkin" userId="c59fb426-c865-4022-a8aa-a5bda09e1b8c" providerId="ADAL" clId="{F3C4E707-426D-D241-98AA-62BDFC32EA51}" dt="2024-04-16T12:39:33.418" v="291" actId="6549"/>
          <ac:spMkLst>
            <pc:docMk/>
            <pc:sldMk cId="840123730" sldId="421"/>
            <ac:spMk id="5" creationId="{00000000-0000-0000-0000-000000000000}"/>
          </ac:spMkLst>
        </pc:spChg>
        <pc:spChg chg="mod">
          <ac:chgData name="Valeriy Vyatkin" userId="c59fb426-c865-4022-a8aa-a5bda09e1b8c" providerId="ADAL" clId="{F3C4E707-426D-D241-98AA-62BDFC32EA51}" dt="2024-04-16T12:40:17.712" v="293" actId="1076"/>
          <ac:spMkLst>
            <pc:docMk/>
            <pc:sldMk cId="840123730" sldId="421"/>
            <ac:spMk id="7" creationId="{00000000-0000-0000-0000-000000000000}"/>
          </ac:spMkLst>
        </pc:spChg>
      </pc:sldChg>
      <pc:sldChg chg="modSp add mod modClrScheme chgLayout">
        <pc:chgData name="Valeriy Vyatkin" userId="c59fb426-c865-4022-a8aa-a5bda09e1b8c" providerId="ADAL" clId="{F3C4E707-426D-D241-98AA-62BDFC32EA51}" dt="2024-04-16T13:07:54.732" v="500" actId="6549"/>
        <pc:sldMkLst>
          <pc:docMk/>
          <pc:sldMk cId="452660771" sldId="422"/>
        </pc:sldMkLst>
        <pc:spChg chg="mod ord">
          <ac:chgData name="Valeriy Vyatkin" userId="c59fb426-c865-4022-a8aa-a5bda09e1b8c" providerId="ADAL" clId="{F3C4E707-426D-D241-98AA-62BDFC32EA51}" dt="2024-04-16T12:36:38.342" v="266" actId="27636"/>
          <ac:spMkLst>
            <pc:docMk/>
            <pc:sldMk cId="452660771" sldId="422"/>
            <ac:spMk id="2" creationId="{00000000-0000-0000-0000-000000000000}"/>
          </ac:spMkLst>
        </pc:spChg>
        <pc:spChg chg="mod ord">
          <ac:chgData name="Valeriy Vyatkin" userId="c59fb426-c865-4022-a8aa-a5bda09e1b8c" providerId="ADAL" clId="{F3C4E707-426D-D241-98AA-62BDFC32EA51}" dt="2024-04-16T12:36:38.278" v="264" actId="700"/>
          <ac:spMkLst>
            <pc:docMk/>
            <pc:sldMk cId="452660771" sldId="422"/>
            <ac:spMk id="3" creationId="{00000000-0000-0000-0000-000000000000}"/>
          </ac:spMkLst>
        </pc:spChg>
        <pc:spChg chg="mod ord">
          <ac:chgData name="Valeriy Vyatkin" userId="c59fb426-c865-4022-a8aa-a5bda09e1b8c" providerId="ADAL" clId="{F3C4E707-426D-D241-98AA-62BDFC32EA51}" dt="2024-04-16T13:07:54.732" v="500" actId="6549"/>
          <ac:spMkLst>
            <pc:docMk/>
            <pc:sldMk cId="452660771" sldId="422"/>
            <ac:spMk id="5" creationId="{00000000-0000-0000-0000-000000000000}"/>
          </ac:spMkLst>
        </pc:spChg>
      </pc:sldChg>
      <pc:sldChg chg="delSp modSp add mod modClrScheme chgLayout">
        <pc:chgData name="Valeriy Vyatkin" userId="c59fb426-c865-4022-a8aa-a5bda09e1b8c" providerId="ADAL" clId="{F3C4E707-426D-D241-98AA-62BDFC32EA51}" dt="2024-04-16T12:51:06.385" v="328" actId="113"/>
        <pc:sldMkLst>
          <pc:docMk/>
          <pc:sldMk cId="1281017567" sldId="423"/>
        </pc:sldMkLst>
        <pc:spChg chg="mod ord">
          <ac:chgData name="Valeriy Vyatkin" userId="c59fb426-c865-4022-a8aa-a5bda09e1b8c" providerId="ADAL" clId="{F3C4E707-426D-D241-98AA-62BDFC32EA51}" dt="2024-04-16T12:49:35.383" v="311" actId="27636"/>
          <ac:spMkLst>
            <pc:docMk/>
            <pc:sldMk cId="1281017567" sldId="423"/>
            <ac:spMk id="2" creationId="{00000000-0000-0000-0000-000000000000}"/>
          </ac:spMkLst>
        </pc:spChg>
        <pc:spChg chg="mod ord">
          <ac:chgData name="Valeriy Vyatkin" userId="c59fb426-c865-4022-a8aa-a5bda09e1b8c" providerId="ADAL" clId="{F3C4E707-426D-D241-98AA-62BDFC32EA51}" dt="2024-04-16T12:49:35.378" v="310" actId="700"/>
          <ac:spMkLst>
            <pc:docMk/>
            <pc:sldMk cId="1281017567" sldId="423"/>
            <ac:spMk id="3" creationId="{00000000-0000-0000-0000-000000000000}"/>
          </ac:spMkLst>
        </pc:spChg>
        <pc:spChg chg="del mod ord">
          <ac:chgData name="Valeriy Vyatkin" userId="c59fb426-c865-4022-a8aa-a5bda09e1b8c" providerId="ADAL" clId="{F3C4E707-426D-D241-98AA-62BDFC32EA51}" dt="2024-04-16T12:49:40.835" v="316" actId="478"/>
          <ac:spMkLst>
            <pc:docMk/>
            <pc:sldMk cId="1281017567" sldId="423"/>
            <ac:spMk id="5" creationId="{00000000-0000-0000-0000-000000000000}"/>
          </ac:spMkLst>
        </pc:spChg>
        <pc:spChg chg="mod">
          <ac:chgData name="Valeriy Vyatkin" userId="c59fb426-c865-4022-a8aa-a5bda09e1b8c" providerId="ADAL" clId="{F3C4E707-426D-D241-98AA-62BDFC32EA51}" dt="2024-04-16T12:51:06.385" v="328" actId="113"/>
          <ac:spMkLst>
            <pc:docMk/>
            <pc:sldMk cId="1281017567" sldId="423"/>
            <ac:spMk id="34" creationId="{00000000-0000-0000-0000-000000000000}"/>
          </ac:spMkLst>
        </pc:spChg>
        <pc:spChg chg="mod">
          <ac:chgData name="Valeriy Vyatkin" userId="c59fb426-c865-4022-a8aa-a5bda09e1b8c" providerId="ADAL" clId="{F3C4E707-426D-D241-98AA-62BDFC32EA51}" dt="2024-04-16T12:50:47.889" v="326" actId="113"/>
          <ac:spMkLst>
            <pc:docMk/>
            <pc:sldMk cId="1281017567" sldId="423"/>
            <ac:spMk id="48" creationId="{00000000-0000-0000-0000-000000000000}"/>
          </ac:spMkLst>
        </pc:spChg>
        <pc:spChg chg="mod">
          <ac:chgData name="Valeriy Vyatkin" userId="c59fb426-c865-4022-a8aa-a5bda09e1b8c" providerId="ADAL" clId="{F3C4E707-426D-D241-98AA-62BDFC32EA51}" dt="2024-04-16T12:50:47.889" v="326" actId="113"/>
          <ac:spMkLst>
            <pc:docMk/>
            <pc:sldMk cId="1281017567" sldId="423"/>
            <ac:spMk id="49" creationId="{00000000-0000-0000-0000-000000000000}"/>
          </ac:spMkLst>
        </pc:spChg>
        <pc:spChg chg="mod">
          <ac:chgData name="Valeriy Vyatkin" userId="c59fb426-c865-4022-a8aa-a5bda09e1b8c" providerId="ADAL" clId="{F3C4E707-426D-D241-98AA-62BDFC32EA51}" dt="2024-04-16T12:50:47.889" v="326" actId="113"/>
          <ac:spMkLst>
            <pc:docMk/>
            <pc:sldMk cId="1281017567" sldId="423"/>
            <ac:spMk id="50" creationId="{00000000-0000-0000-0000-000000000000}"/>
          </ac:spMkLst>
        </pc:spChg>
        <pc:spChg chg="mod">
          <ac:chgData name="Valeriy Vyatkin" userId="c59fb426-c865-4022-a8aa-a5bda09e1b8c" providerId="ADAL" clId="{F3C4E707-426D-D241-98AA-62BDFC32EA51}" dt="2024-04-16T12:50:47.889" v="326" actId="113"/>
          <ac:spMkLst>
            <pc:docMk/>
            <pc:sldMk cId="1281017567" sldId="423"/>
            <ac:spMk id="51" creationId="{00000000-0000-0000-0000-000000000000}"/>
          </ac:spMkLst>
        </pc:spChg>
        <pc:spChg chg="mod">
          <ac:chgData name="Valeriy Vyatkin" userId="c59fb426-c865-4022-a8aa-a5bda09e1b8c" providerId="ADAL" clId="{F3C4E707-426D-D241-98AA-62BDFC32EA51}" dt="2024-04-16T12:50:53.789" v="327" actId="113"/>
          <ac:spMkLst>
            <pc:docMk/>
            <pc:sldMk cId="1281017567" sldId="423"/>
            <ac:spMk id="57" creationId="{00000000-0000-0000-0000-000000000000}"/>
          </ac:spMkLst>
        </pc:spChg>
      </pc:sldChg>
      <pc:sldChg chg="delSp modSp add mod modClrScheme chgLayout">
        <pc:chgData name="Valeriy Vyatkin" userId="c59fb426-c865-4022-a8aa-a5bda09e1b8c" providerId="ADAL" clId="{F3C4E707-426D-D241-98AA-62BDFC32EA51}" dt="2024-04-16T12:50:20.467" v="321" actId="1076"/>
        <pc:sldMkLst>
          <pc:docMk/>
          <pc:sldMk cId="720953784" sldId="424"/>
        </pc:sldMkLst>
        <pc:spChg chg="mod ord">
          <ac:chgData name="Valeriy Vyatkin" userId="c59fb426-c865-4022-a8aa-a5bda09e1b8c" providerId="ADAL" clId="{F3C4E707-426D-D241-98AA-62BDFC32EA51}" dt="2024-04-16T12:49:35.455" v="312" actId="27636"/>
          <ac:spMkLst>
            <pc:docMk/>
            <pc:sldMk cId="720953784" sldId="424"/>
            <ac:spMk id="2" creationId="{00000000-0000-0000-0000-000000000000}"/>
          </ac:spMkLst>
        </pc:spChg>
        <pc:spChg chg="mod ord">
          <ac:chgData name="Valeriy Vyatkin" userId="c59fb426-c865-4022-a8aa-a5bda09e1b8c" providerId="ADAL" clId="{F3C4E707-426D-D241-98AA-62BDFC32EA51}" dt="2024-04-16T12:49:35.378" v="310" actId="700"/>
          <ac:spMkLst>
            <pc:docMk/>
            <pc:sldMk cId="720953784" sldId="424"/>
            <ac:spMk id="3" creationId="{00000000-0000-0000-0000-000000000000}"/>
          </ac:spMkLst>
        </pc:spChg>
        <pc:spChg chg="del mod ord">
          <ac:chgData name="Valeriy Vyatkin" userId="c59fb426-c865-4022-a8aa-a5bda09e1b8c" providerId="ADAL" clId="{F3C4E707-426D-D241-98AA-62BDFC32EA51}" dt="2024-04-16T12:49:49.674" v="317" actId="478"/>
          <ac:spMkLst>
            <pc:docMk/>
            <pc:sldMk cId="720953784" sldId="424"/>
            <ac:spMk id="5" creationId="{00000000-0000-0000-0000-000000000000}"/>
          </ac:spMkLst>
        </pc:spChg>
        <pc:picChg chg="mod">
          <ac:chgData name="Valeriy Vyatkin" userId="c59fb426-c865-4022-a8aa-a5bda09e1b8c" providerId="ADAL" clId="{F3C4E707-426D-D241-98AA-62BDFC32EA51}" dt="2024-04-16T12:50:20.467" v="321" actId="1076"/>
          <ac:picMkLst>
            <pc:docMk/>
            <pc:sldMk cId="720953784" sldId="424"/>
            <ac:picMk id="35" creationId="{00000000-0000-0000-0000-000000000000}"/>
          </ac:picMkLst>
        </pc:picChg>
      </pc:sldChg>
      <pc:sldChg chg="addSp delSp modSp add mod modClrScheme chgLayout">
        <pc:chgData name="Valeriy Vyatkin" userId="c59fb426-c865-4022-a8aa-a5bda09e1b8c" providerId="ADAL" clId="{F3C4E707-426D-D241-98AA-62BDFC32EA51}" dt="2024-04-16T13:08:32.473" v="507" actId="478"/>
        <pc:sldMkLst>
          <pc:docMk/>
          <pc:sldMk cId="216479314" sldId="425"/>
        </pc:sldMkLst>
        <pc:spChg chg="del mod">
          <ac:chgData name="Valeriy Vyatkin" userId="c59fb426-c865-4022-a8aa-a5bda09e1b8c" providerId="ADAL" clId="{F3C4E707-426D-D241-98AA-62BDFC32EA51}" dt="2024-04-16T13:08:23.426" v="503" actId="478"/>
          <ac:spMkLst>
            <pc:docMk/>
            <pc:sldMk cId="216479314" sldId="425"/>
            <ac:spMk id="2" creationId="{5C915E37-40BC-B3E8-9EF7-ADCF3A6991E9}"/>
          </ac:spMkLst>
        </pc:spChg>
        <pc:spChg chg="add mod ord">
          <ac:chgData name="Valeriy Vyatkin" userId="c59fb426-c865-4022-a8aa-a5bda09e1b8c" providerId="ADAL" clId="{F3C4E707-426D-D241-98AA-62BDFC32EA51}" dt="2024-04-16T13:08:29.600" v="506" actId="20577"/>
          <ac:spMkLst>
            <pc:docMk/>
            <pc:sldMk cId="216479314" sldId="425"/>
            <ac:spMk id="3" creationId="{F2717482-F4DB-D8CB-4B4C-848B28EBF540}"/>
          </ac:spMkLst>
        </pc:spChg>
        <pc:spChg chg="add del mod ord">
          <ac:chgData name="Valeriy Vyatkin" userId="c59fb426-c865-4022-a8aa-a5bda09e1b8c" providerId="ADAL" clId="{F3C4E707-426D-D241-98AA-62BDFC32EA51}" dt="2024-04-16T13:08:32.473" v="507" actId="478"/>
          <ac:spMkLst>
            <pc:docMk/>
            <pc:sldMk cId="216479314" sldId="425"/>
            <ac:spMk id="4" creationId="{D1169F9F-588A-4FF0-C491-5C0F6A1C6002}"/>
          </ac:spMkLst>
        </pc:spChg>
        <pc:spChg chg="del mod ord">
          <ac:chgData name="Valeriy Vyatkin" userId="c59fb426-c865-4022-a8aa-a5bda09e1b8c" providerId="ADAL" clId="{F3C4E707-426D-D241-98AA-62BDFC32EA51}" dt="2024-04-16T12:50:01.171" v="319" actId="478"/>
          <ac:spMkLst>
            <pc:docMk/>
            <pc:sldMk cId="216479314" sldId="425"/>
            <ac:spMk id="5" creationId="{00000000-0000-0000-0000-000000000000}"/>
          </ac:spMkLst>
        </pc:spChg>
      </pc:sldChg>
      <pc:sldChg chg="addSp delSp modSp add mod ord modClrScheme chgLayout">
        <pc:chgData name="Valeriy Vyatkin" userId="c59fb426-c865-4022-a8aa-a5bda09e1b8c" providerId="ADAL" clId="{F3C4E707-426D-D241-98AA-62BDFC32EA51}" dt="2024-04-16T13:41:54.740" v="607" actId="14100"/>
        <pc:sldMkLst>
          <pc:docMk/>
          <pc:sldMk cId="1725567035" sldId="428"/>
        </pc:sldMkLst>
        <pc:spChg chg="mod ord">
          <ac:chgData name="Valeriy Vyatkin" userId="c59fb426-c865-4022-a8aa-a5bda09e1b8c" providerId="ADAL" clId="{F3C4E707-426D-D241-98AA-62BDFC32EA51}" dt="2024-04-16T12:53:38.632" v="339" actId="27636"/>
          <ac:spMkLst>
            <pc:docMk/>
            <pc:sldMk cId="1725567035" sldId="428"/>
            <ac:spMk id="2" creationId="{00000000-0000-0000-0000-000000000000}"/>
          </ac:spMkLst>
        </pc:spChg>
        <pc:spChg chg="add del mod ord">
          <ac:chgData name="Valeriy Vyatkin" userId="c59fb426-c865-4022-a8aa-a5bda09e1b8c" providerId="ADAL" clId="{F3C4E707-426D-D241-98AA-62BDFC32EA51}" dt="2024-04-16T12:56:24.826" v="416" actId="478"/>
          <ac:spMkLst>
            <pc:docMk/>
            <pc:sldMk cId="1725567035" sldId="428"/>
            <ac:spMk id="4" creationId="{CE6BA103-671B-0237-EC81-AAFB53BBE9FB}"/>
          </ac:spMkLst>
        </pc:spChg>
        <pc:spChg chg="del mod">
          <ac:chgData name="Valeriy Vyatkin" userId="c59fb426-c865-4022-a8aa-a5bda09e1b8c" providerId="ADAL" clId="{F3C4E707-426D-D241-98AA-62BDFC32EA51}" dt="2024-04-16T12:53:27.348" v="335" actId="478"/>
          <ac:spMkLst>
            <pc:docMk/>
            <pc:sldMk cId="1725567035" sldId="428"/>
            <ac:spMk id="5" creationId="{00000000-0000-0000-0000-000000000000}"/>
          </ac:spMkLst>
        </pc:spChg>
        <pc:picChg chg="mod">
          <ac:chgData name="Valeriy Vyatkin" userId="c59fb426-c865-4022-a8aa-a5bda09e1b8c" providerId="ADAL" clId="{F3C4E707-426D-D241-98AA-62BDFC32EA51}" dt="2024-04-16T13:41:54.740" v="607" actId="14100"/>
          <ac:picMkLst>
            <pc:docMk/>
            <pc:sldMk cId="1725567035" sldId="428"/>
            <ac:picMk id="3" creationId="{D0CC43CB-1B7D-94F1-EC6A-5E93C638D1B1}"/>
          </ac:picMkLst>
        </pc:picChg>
        <pc:picChg chg="mod">
          <ac:chgData name="Valeriy Vyatkin" userId="c59fb426-c865-4022-a8aa-a5bda09e1b8c" providerId="ADAL" clId="{F3C4E707-426D-D241-98AA-62BDFC32EA51}" dt="2024-04-16T13:41:54.740" v="607" actId="14100"/>
          <ac:picMkLst>
            <pc:docMk/>
            <pc:sldMk cId="1725567035" sldId="428"/>
            <ac:picMk id="7" creationId="{F83AF710-7677-AE89-088A-92FDCE5186DA}"/>
          </ac:picMkLst>
        </pc:picChg>
      </pc:sldChg>
      <pc:sldChg chg="add">
        <pc:chgData name="Valeriy Vyatkin" userId="c59fb426-c865-4022-a8aa-a5bda09e1b8c" providerId="ADAL" clId="{F3C4E707-426D-D241-98AA-62BDFC32EA51}" dt="2024-04-23T19:20:04.231" v="2601"/>
        <pc:sldMkLst>
          <pc:docMk/>
          <pc:sldMk cId="2974702800" sldId="431"/>
        </pc:sldMkLst>
      </pc:sldChg>
      <pc:sldChg chg="add">
        <pc:chgData name="Valeriy Vyatkin" userId="c59fb426-c865-4022-a8aa-a5bda09e1b8c" providerId="ADAL" clId="{F3C4E707-426D-D241-98AA-62BDFC32EA51}" dt="2024-04-23T19:20:04.231" v="2601"/>
        <pc:sldMkLst>
          <pc:docMk/>
          <pc:sldMk cId="1466369773" sldId="432"/>
        </pc:sldMkLst>
      </pc:sldChg>
      <pc:sldChg chg="modSp add mod modClrScheme chgLayout">
        <pc:chgData name="Valeriy Vyatkin" userId="c59fb426-c865-4022-a8aa-a5bda09e1b8c" providerId="ADAL" clId="{F3C4E707-426D-D241-98AA-62BDFC32EA51}" dt="2024-04-16T12:40:29.783" v="296" actId="403"/>
        <pc:sldMkLst>
          <pc:docMk/>
          <pc:sldMk cId="987987334" sldId="435"/>
        </pc:sldMkLst>
        <pc:spChg chg="mod ord">
          <ac:chgData name="Valeriy Vyatkin" userId="c59fb426-c865-4022-a8aa-a5bda09e1b8c" providerId="ADAL" clId="{F3C4E707-426D-D241-98AA-62BDFC32EA51}" dt="2024-04-16T12:36:38.360" v="270" actId="27636"/>
          <ac:spMkLst>
            <pc:docMk/>
            <pc:sldMk cId="987987334" sldId="435"/>
            <ac:spMk id="2" creationId="{00000000-0000-0000-0000-000000000000}"/>
          </ac:spMkLst>
        </pc:spChg>
        <pc:spChg chg="mod ord">
          <ac:chgData name="Valeriy Vyatkin" userId="c59fb426-c865-4022-a8aa-a5bda09e1b8c" providerId="ADAL" clId="{F3C4E707-426D-D241-98AA-62BDFC32EA51}" dt="2024-04-16T12:40:29.783" v="296" actId="403"/>
          <ac:spMkLst>
            <pc:docMk/>
            <pc:sldMk cId="987987334" sldId="435"/>
            <ac:spMk id="3" creationId="{00000000-0000-0000-0000-000000000000}"/>
          </ac:spMkLst>
        </pc:spChg>
        <pc:spChg chg="mod ord">
          <ac:chgData name="Valeriy Vyatkin" userId="c59fb426-c865-4022-a8aa-a5bda09e1b8c" providerId="ADAL" clId="{F3C4E707-426D-D241-98AA-62BDFC32EA51}" dt="2024-04-16T12:39:28.878" v="290" actId="6549"/>
          <ac:spMkLst>
            <pc:docMk/>
            <pc:sldMk cId="987987334" sldId="435"/>
            <ac:spMk id="5" creationId="{00000000-0000-0000-0000-000000000000}"/>
          </ac:spMkLst>
        </pc:spChg>
      </pc:sldChg>
      <pc:sldChg chg="addSp delSp modSp add mod modClrScheme chgLayout">
        <pc:chgData name="Valeriy Vyatkin" userId="c59fb426-c865-4022-a8aa-a5bda09e1b8c" providerId="ADAL" clId="{F3C4E707-426D-D241-98AA-62BDFC32EA51}" dt="2024-04-16T12:50:11.035" v="320" actId="478"/>
        <pc:sldMkLst>
          <pc:docMk/>
          <pc:sldMk cId="425245975" sldId="436"/>
        </pc:sldMkLst>
        <pc:spChg chg="add del mod ord">
          <ac:chgData name="Valeriy Vyatkin" userId="c59fb426-c865-4022-a8aa-a5bda09e1b8c" providerId="ADAL" clId="{F3C4E707-426D-D241-98AA-62BDFC32EA51}" dt="2024-04-16T12:50:11.035" v="320" actId="478"/>
          <ac:spMkLst>
            <pc:docMk/>
            <pc:sldMk cId="425245975" sldId="436"/>
            <ac:spMk id="7" creationId="{FCD7D89B-AAB9-4559-7D47-035EC6CC99C7}"/>
          </ac:spMkLst>
        </pc:spChg>
        <pc:spChg chg="mod ord">
          <ac:chgData name="Valeriy Vyatkin" userId="c59fb426-c865-4022-a8aa-a5bda09e1b8c" providerId="ADAL" clId="{F3C4E707-426D-D241-98AA-62BDFC32EA51}" dt="2024-04-16T12:49:35.457" v="313" actId="27636"/>
          <ac:spMkLst>
            <pc:docMk/>
            <pc:sldMk cId="425245975" sldId="436"/>
            <ac:spMk id="68610" creationId="{00000000-0000-0000-0000-000000000000}"/>
          </ac:spMkLst>
        </pc:spChg>
      </pc:sldChg>
      <pc:sldChg chg="delSp modSp add mod modClrScheme chgLayout">
        <pc:chgData name="Valeriy Vyatkin" userId="c59fb426-c865-4022-a8aa-a5bda09e1b8c" providerId="ADAL" clId="{F3C4E707-426D-D241-98AA-62BDFC32EA51}" dt="2024-04-16T12:53:11.350" v="332" actId="478"/>
        <pc:sldMkLst>
          <pc:docMk/>
          <pc:sldMk cId="216588711" sldId="440"/>
        </pc:sldMkLst>
        <pc:spChg chg="mod ord">
          <ac:chgData name="Valeriy Vyatkin" userId="c59fb426-c865-4022-a8aa-a5bda09e1b8c" providerId="ADAL" clId="{F3C4E707-426D-D241-98AA-62BDFC32EA51}" dt="2024-04-16T12:53:07.077" v="330" actId="700"/>
          <ac:spMkLst>
            <pc:docMk/>
            <pc:sldMk cId="216588711" sldId="440"/>
            <ac:spMk id="2" creationId="{00000000-0000-0000-0000-000000000000}"/>
          </ac:spMkLst>
        </pc:spChg>
        <pc:spChg chg="mod ord">
          <ac:chgData name="Valeriy Vyatkin" userId="c59fb426-c865-4022-a8aa-a5bda09e1b8c" providerId="ADAL" clId="{F3C4E707-426D-D241-98AA-62BDFC32EA51}" dt="2024-04-16T12:53:07.080" v="331" actId="27636"/>
          <ac:spMkLst>
            <pc:docMk/>
            <pc:sldMk cId="216588711" sldId="440"/>
            <ac:spMk id="72707" creationId="{00000000-0000-0000-0000-000000000000}"/>
          </ac:spMkLst>
        </pc:spChg>
        <pc:spChg chg="del mod ord">
          <ac:chgData name="Valeriy Vyatkin" userId="c59fb426-c865-4022-a8aa-a5bda09e1b8c" providerId="ADAL" clId="{F3C4E707-426D-D241-98AA-62BDFC32EA51}" dt="2024-04-16T12:53:11.350" v="332" actId="478"/>
          <ac:spMkLst>
            <pc:docMk/>
            <pc:sldMk cId="216588711" sldId="440"/>
            <ac:spMk id="72709" creationId="{00000000-0000-0000-0000-000000000000}"/>
          </ac:spMkLst>
        </pc:spChg>
      </pc:sldChg>
      <pc:sldChg chg="addSp delSp modSp add mod modClrScheme chgLayout">
        <pc:chgData name="Valeriy Vyatkin" userId="c59fb426-c865-4022-a8aa-a5bda09e1b8c" providerId="ADAL" clId="{F3C4E707-426D-D241-98AA-62BDFC32EA51}" dt="2024-04-17T13:47:54.086" v="638" actId="478"/>
        <pc:sldMkLst>
          <pc:docMk/>
          <pc:sldMk cId="1782063204" sldId="441"/>
        </pc:sldMkLst>
        <pc:spChg chg="mod ord">
          <ac:chgData name="Valeriy Vyatkin" userId="c59fb426-c865-4022-a8aa-a5bda09e1b8c" providerId="ADAL" clId="{F3C4E707-426D-D241-98AA-62BDFC32EA51}" dt="2024-04-17T13:47:49.785" v="633" actId="700"/>
          <ac:spMkLst>
            <pc:docMk/>
            <pc:sldMk cId="1782063204" sldId="441"/>
            <ac:spMk id="2" creationId="{00000000-0000-0000-0000-000000000000}"/>
          </ac:spMkLst>
        </pc:spChg>
        <pc:spChg chg="add del mod ord">
          <ac:chgData name="Valeriy Vyatkin" userId="c59fb426-c865-4022-a8aa-a5bda09e1b8c" providerId="ADAL" clId="{F3C4E707-426D-D241-98AA-62BDFC32EA51}" dt="2024-04-17T13:47:54.086" v="638" actId="478"/>
          <ac:spMkLst>
            <pc:docMk/>
            <pc:sldMk cId="1782063204" sldId="441"/>
            <ac:spMk id="3" creationId="{D988D292-33AA-F05A-6D03-864BD4368530}"/>
          </ac:spMkLst>
        </pc:spChg>
      </pc:sldChg>
      <pc:sldChg chg="addSp delSp modSp add mod modClrScheme chgLayout">
        <pc:chgData name="Valeriy Vyatkin" userId="c59fb426-c865-4022-a8aa-a5bda09e1b8c" providerId="ADAL" clId="{F3C4E707-426D-D241-98AA-62BDFC32EA51}" dt="2024-04-17T13:48:07.842" v="639" actId="478"/>
        <pc:sldMkLst>
          <pc:docMk/>
          <pc:sldMk cId="2384597297" sldId="442"/>
        </pc:sldMkLst>
        <pc:spChg chg="mod ord">
          <ac:chgData name="Valeriy Vyatkin" userId="c59fb426-c865-4022-a8aa-a5bda09e1b8c" providerId="ADAL" clId="{F3C4E707-426D-D241-98AA-62BDFC32EA51}" dt="2024-04-17T13:47:49.785" v="633" actId="700"/>
          <ac:spMkLst>
            <pc:docMk/>
            <pc:sldMk cId="2384597297" sldId="442"/>
            <ac:spMk id="2" creationId="{00000000-0000-0000-0000-000000000000}"/>
          </ac:spMkLst>
        </pc:spChg>
        <pc:spChg chg="add del mod ord">
          <ac:chgData name="Valeriy Vyatkin" userId="c59fb426-c865-4022-a8aa-a5bda09e1b8c" providerId="ADAL" clId="{F3C4E707-426D-D241-98AA-62BDFC32EA51}" dt="2024-04-17T13:48:07.842" v="639" actId="478"/>
          <ac:spMkLst>
            <pc:docMk/>
            <pc:sldMk cId="2384597297" sldId="442"/>
            <ac:spMk id="3" creationId="{F1DD8242-6A49-D3D1-B063-B931C055F2CC}"/>
          </ac:spMkLst>
        </pc:spChg>
      </pc:sldChg>
      <pc:sldChg chg="addSp delSp modSp add mod modClrScheme chgLayout">
        <pc:chgData name="Valeriy Vyatkin" userId="c59fb426-c865-4022-a8aa-a5bda09e1b8c" providerId="ADAL" clId="{F3C4E707-426D-D241-98AA-62BDFC32EA51}" dt="2024-04-17T13:48:15.511" v="640" actId="478"/>
        <pc:sldMkLst>
          <pc:docMk/>
          <pc:sldMk cId="2591139021" sldId="443"/>
        </pc:sldMkLst>
        <pc:spChg chg="mod ord">
          <ac:chgData name="Valeriy Vyatkin" userId="c59fb426-c865-4022-a8aa-a5bda09e1b8c" providerId="ADAL" clId="{F3C4E707-426D-D241-98AA-62BDFC32EA51}" dt="2024-04-17T13:47:49.785" v="633" actId="700"/>
          <ac:spMkLst>
            <pc:docMk/>
            <pc:sldMk cId="2591139021" sldId="443"/>
            <ac:spMk id="2" creationId="{00000000-0000-0000-0000-000000000000}"/>
          </ac:spMkLst>
        </pc:spChg>
        <pc:spChg chg="add del mod ord">
          <ac:chgData name="Valeriy Vyatkin" userId="c59fb426-c865-4022-a8aa-a5bda09e1b8c" providerId="ADAL" clId="{F3C4E707-426D-D241-98AA-62BDFC32EA51}" dt="2024-04-17T13:48:15.511" v="640" actId="478"/>
          <ac:spMkLst>
            <pc:docMk/>
            <pc:sldMk cId="2591139021" sldId="443"/>
            <ac:spMk id="3" creationId="{7DFFD8AB-ED0C-D36A-8DFA-A6036A5DCA8E}"/>
          </ac:spMkLst>
        </pc:spChg>
      </pc:sldChg>
      <pc:sldChg chg="addSp delSp modSp add mod modClrScheme modAnim chgLayout">
        <pc:chgData name="Valeriy Vyatkin" userId="c59fb426-c865-4022-a8aa-a5bda09e1b8c" providerId="ADAL" clId="{F3C4E707-426D-D241-98AA-62BDFC32EA51}" dt="2024-04-16T13:32:07.720" v="553"/>
        <pc:sldMkLst>
          <pc:docMk/>
          <pc:sldMk cId="748342597" sldId="444"/>
        </pc:sldMkLst>
        <pc:spChg chg="mod ord">
          <ac:chgData name="Valeriy Vyatkin" userId="c59fb426-c865-4022-a8aa-a5bda09e1b8c" providerId="ADAL" clId="{F3C4E707-426D-D241-98AA-62BDFC32EA51}" dt="2024-04-16T12:49:35.469" v="314" actId="27636"/>
          <ac:spMkLst>
            <pc:docMk/>
            <pc:sldMk cId="748342597" sldId="444"/>
            <ac:spMk id="2" creationId="{00000000-0000-0000-0000-000000000000}"/>
          </ac:spMkLst>
        </pc:spChg>
        <pc:spChg chg="add del mod ord">
          <ac:chgData name="Valeriy Vyatkin" userId="c59fb426-c865-4022-a8aa-a5bda09e1b8c" providerId="ADAL" clId="{F3C4E707-426D-D241-98AA-62BDFC32EA51}" dt="2024-04-16T13:31:45.294" v="552" actId="478"/>
          <ac:spMkLst>
            <pc:docMk/>
            <pc:sldMk cId="748342597" sldId="444"/>
            <ac:spMk id="3" creationId="{58E34E2E-58BB-D0E1-A9B3-4B19A00841DE}"/>
          </ac:spMkLst>
        </pc:spChg>
        <pc:spChg chg="del mod ord">
          <ac:chgData name="Valeriy Vyatkin" userId="c59fb426-c865-4022-a8aa-a5bda09e1b8c" providerId="ADAL" clId="{F3C4E707-426D-D241-98AA-62BDFC32EA51}" dt="2024-04-16T12:49:56.386" v="318" actId="478"/>
          <ac:spMkLst>
            <pc:docMk/>
            <pc:sldMk cId="748342597" sldId="444"/>
            <ac:spMk id="4" creationId="{00000000-0000-0000-0000-000000000000}"/>
          </ac:spMkLst>
        </pc:spChg>
      </pc:sldChg>
      <pc:sldChg chg="addSp delSp modSp add mod modClrScheme chgLayout">
        <pc:chgData name="Valeriy Vyatkin" userId="c59fb426-c865-4022-a8aa-a5bda09e1b8c" providerId="ADAL" clId="{F3C4E707-426D-D241-98AA-62BDFC32EA51}" dt="2024-04-17T13:48:23.074" v="642" actId="478"/>
        <pc:sldMkLst>
          <pc:docMk/>
          <pc:sldMk cId="3699780739" sldId="445"/>
        </pc:sldMkLst>
        <pc:spChg chg="mod ord">
          <ac:chgData name="Valeriy Vyatkin" userId="c59fb426-c865-4022-a8aa-a5bda09e1b8c" providerId="ADAL" clId="{F3C4E707-426D-D241-98AA-62BDFC32EA51}" dt="2024-04-17T13:47:49.785" v="633" actId="700"/>
          <ac:spMkLst>
            <pc:docMk/>
            <pc:sldMk cId="3699780739" sldId="445"/>
            <ac:spMk id="2" creationId="{00000000-0000-0000-0000-000000000000}"/>
          </ac:spMkLst>
        </pc:spChg>
        <pc:spChg chg="add del mod ord">
          <ac:chgData name="Valeriy Vyatkin" userId="c59fb426-c865-4022-a8aa-a5bda09e1b8c" providerId="ADAL" clId="{F3C4E707-426D-D241-98AA-62BDFC32EA51}" dt="2024-04-17T13:48:23.074" v="642" actId="478"/>
          <ac:spMkLst>
            <pc:docMk/>
            <pc:sldMk cId="3699780739" sldId="445"/>
            <ac:spMk id="8" creationId="{A486289B-3C28-9BEF-D25E-3655E1FE3C4F}"/>
          </ac:spMkLst>
        </pc:spChg>
      </pc:sldChg>
      <pc:sldChg chg="addSp delSp modSp add mod modClrScheme chgLayout">
        <pc:chgData name="Valeriy Vyatkin" userId="c59fb426-c865-4022-a8aa-a5bda09e1b8c" providerId="ADAL" clId="{F3C4E707-426D-D241-98AA-62BDFC32EA51}" dt="2024-04-17T13:48:30.694" v="644" actId="478"/>
        <pc:sldMkLst>
          <pc:docMk/>
          <pc:sldMk cId="4032863025" sldId="446"/>
        </pc:sldMkLst>
        <pc:spChg chg="mod ord">
          <ac:chgData name="Valeriy Vyatkin" userId="c59fb426-c865-4022-a8aa-a5bda09e1b8c" providerId="ADAL" clId="{F3C4E707-426D-D241-98AA-62BDFC32EA51}" dt="2024-04-17T13:47:49.883" v="635" actId="27636"/>
          <ac:spMkLst>
            <pc:docMk/>
            <pc:sldMk cId="4032863025" sldId="446"/>
            <ac:spMk id="2" creationId="{00000000-0000-0000-0000-000000000000}"/>
          </ac:spMkLst>
        </pc:spChg>
        <pc:spChg chg="add del mod ord">
          <ac:chgData name="Valeriy Vyatkin" userId="c59fb426-c865-4022-a8aa-a5bda09e1b8c" providerId="ADAL" clId="{F3C4E707-426D-D241-98AA-62BDFC32EA51}" dt="2024-04-17T13:48:30.694" v="644" actId="478"/>
          <ac:spMkLst>
            <pc:docMk/>
            <pc:sldMk cId="4032863025" sldId="446"/>
            <ac:spMk id="4" creationId="{8B1BE6ED-6EB1-D5A8-A68A-49D54764CEDF}"/>
          </ac:spMkLst>
        </pc:spChg>
        <pc:spChg chg="del">
          <ac:chgData name="Valeriy Vyatkin" userId="c59fb426-c865-4022-a8aa-a5bda09e1b8c" providerId="ADAL" clId="{F3C4E707-426D-D241-98AA-62BDFC32EA51}" dt="2024-04-17T13:48:28.325" v="643" actId="478"/>
          <ac:spMkLst>
            <pc:docMk/>
            <pc:sldMk cId="4032863025" sldId="446"/>
            <ac:spMk id="8" creationId="{00000000-0000-0000-0000-000000000000}"/>
          </ac:spMkLst>
        </pc:spChg>
      </pc:sldChg>
      <pc:sldChg chg="addSp delSp modSp add mod modClrScheme chgLayout">
        <pc:chgData name="Valeriy Vyatkin" userId="c59fb426-c865-4022-a8aa-a5bda09e1b8c" providerId="ADAL" clId="{F3C4E707-426D-D241-98AA-62BDFC32EA51}" dt="2024-04-17T13:48:35.331" v="645" actId="478"/>
        <pc:sldMkLst>
          <pc:docMk/>
          <pc:sldMk cId="1253633311" sldId="447"/>
        </pc:sldMkLst>
        <pc:spChg chg="mod ord">
          <ac:chgData name="Valeriy Vyatkin" userId="c59fb426-c865-4022-a8aa-a5bda09e1b8c" providerId="ADAL" clId="{F3C4E707-426D-D241-98AA-62BDFC32EA51}" dt="2024-04-17T13:47:49.886" v="636" actId="27636"/>
          <ac:spMkLst>
            <pc:docMk/>
            <pc:sldMk cId="1253633311" sldId="447"/>
            <ac:spMk id="2" creationId="{00000000-0000-0000-0000-000000000000}"/>
          </ac:spMkLst>
        </pc:spChg>
        <pc:spChg chg="add del mod ord">
          <ac:chgData name="Valeriy Vyatkin" userId="c59fb426-c865-4022-a8aa-a5bda09e1b8c" providerId="ADAL" clId="{F3C4E707-426D-D241-98AA-62BDFC32EA51}" dt="2024-04-17T13:48:35.331" v="645" actId="478"/>
          <ac:spMkLst>
            <pc:docMk/>
            <pc:sldMk cId="1253633311" sldId="447"/>
            <ac:spMk id="3" creationId="{2D814E93-2BFE-534E-89E5-50715EA775DC}"/>
          </ac:spMkLst>
        </pc:spChg>
        <pc:spChg chg="mod ord">
          <ac:chgData name="Valeriy Vyatkin" userId="c59fb426-c865-4022-a8aa-a5bda09e1b8c" providerId="ADAL" clId="{F3C4E707-426D-D241-98AA-62BDFC32EA51}" dt="2024-04-17T13:47:49.785" v="633" actId="700"/>
          <ac:spMkLst>
            <pc:docMk/>
            <pc:sldMk cId="1253633311" sldId="447"/>
            <ac:spMk id="4" creationId="{00000000-0000-0000-0000-000000000000}"/>
          </ac:spMkLst>
        </pc:spChg>
      </pc:sldChg>
      <pc:sldChg chg="addSp delSp modSp add del mod modClrScheme chgLayout">
        <pc:chgData name="Valeriy Vyatkin" userId="c59fb426-c865-4022-a8aa-a5bda09e1b8c" providerId="ADAL" clId="{F3C4E707-426D-D241-98AA-62BDFC32EA51}" dt="2024-04-16T13:01:31.111" v="441" actId="2696"/>
        <pc:sldMkLst>
          <pc:docMk/>
          <pc:sldMk cId="1281848929" sldId="448"/>
        </pc:sldMkLst>
        <pc:spChg chg="mod ord">
          <ac:chgData name="Valeriy Vyatkin" userId="c59fb426-c865-4022-a8aa-a5bda09e1b8c" providerId="ADAL" clId="{F3C4E707-426D-D241-98AA-62BDFC32EA51}" dt="2024-04-16T12:36:38.278" v="264" actId="700"/>
          <ac:spMkLst>
            <pc:docMk/>
            <pc:sldMk cId="1281848929" sldId="448"/>
            <ac:spMk id="2" creationId="{00000000-0000-0000-0000-000000000000}"/>
          </ac:spMkLst>
        </pc:spChg>
        <pc:spChg chg="add del mod ord">
          <ac:chgData name="Valeriy Vyatkin" userId="c59fb426-c865-4022-a8aa-a5bda09e1b8c" providerId="ADAL" clId="{F3C4E707-426D-D241-98AA-62BDFC32EA51}" dt="2024-04-16T12:40:49.577" v="297" actId="478"/>
          <ac:spMkLst>
            <pc:docMk/>
            <pc:sldMk cId="1281848929" sldId="448"/>
            <ac:spMk id="4" creationId="{BA9A8805-1712-3582-1EA9-CA479F0A18D1}"/>
          </ac:spMkLst>
        </pc:spChg>
      </pc:sldChg>
      <pc:sldChg chg="addSp delSp modSp add mod modClrScheme chgLayout">
        <pc:chgData name="Valeriy Vyatkin" userId="c59fb426-c865-4022-a8aa-a5bda09e1b8c" providerId="ADAL" clId="{F3C4E707-426D-D241-98AA-62BDFC32EA51}" dt="2024-04-17T13:48:40.653" v="646" actId="478"/>
        <pc:sldMkLst>
          <pc:docMk/>
          <pc:sldMk cId="2290798370" sldId="448"/>
        </pc:sldMkLst>
        <pc:spChg chg="mod ord">
          <ac:chgData name="Valeriy Vyatkin" userId="c59fb426-c865-4022-a8aa-a5bda09e1b8c" providerId="ADAL" clId="{F3C4E707-426D-D241-98AA-62BDFC32EA51}" dt="2024-04-17T13:47:49.887" v="637" actId="27636"/>
          <ac:spMkLst>
            <pc:docMk/>
            <pc:sldMk cId="2290798370" sldId="448"/>
            <ac:spMk id="2" creationId="{00000000-0000-0000-0000-000000000000}"/>
          </ac:spMkLst>
        </pc:spChg>
        <pc:spChg chg="mod ord">
          <ac:chgData name="Valeriy Vyatkin" userId="c59fb426-c865-4022-a8aa-a5bda09e1b8c" providerId="ADAL" clId="{F3C4E707-426D-D241-98AA-62BDFC32EA51}" dt="2024-04-17T13:47:49.785" v="633" actId="700"/>
          <ac:spMkLst>
            <pc:docMk/>
            <pc:sldMk cId="2290798370" sldId="448"/>
            <ac:spMk id="4" creationId="{00000000-0000-0000-0000-000000000000}"/>
          </ac:spMkLst>
        </pc:spChg>
        <pc:spChg chg="add del mod ord">
          <ac:chgData name="Valeriy Vyatkin" userId="c59fb426-c865-4022-a8aa-a5bda09e1b8c" providerId="ADAL" clId="{F3C4E707-426D-D241-98AA-62BDFC32EA51}" dt="2024-04-17T13:48:40.653" v="646" actId="478"/>
          <ac:spMkLst>
            <pc:docMk/>
            <pc:sldMk cId="2290798370" sldId="448"/>
            <ac:spMk id="5" creationId="{D7E0DE47-FAAC-2A55-3F6F-6BB0F7579841}"/>
          </ac:spMkLst>
        </pc:spChg>
      </pc:sldChg>
      <pc:sldChg chg="addSp delSp modSp add mod ord modClrScheme chgLayout">
        <pc:chgData name="Valeriy Vyatkin" userId="c59fb426-c865-4022-a8aa-a5bda09e1b8c" providerId="ADAL" clId="{F3C4E707-426D-D241-98AA-62BDFC32EA51}" dt="2024-04-16T13:06:03.593" v="487" actId="20578"/>
        <pc:sldMkLst>
          <pc:docMk/>
          <pc:sldMk cId="479002999" sldId="449"/>
        </pc:sldMkLst>
        <pc:spChg chg="mod ord">
          <ac:chgData name="Valeriy Vyatkin" userId="c59fb426-c865-4022-a8aa-a5bda09e1b8c" providerId="ADAL" clId="{F3C4E707-426D-D241-98AA-62BDFC32EA51}" dt="2024-04-16T12:36:38.281" v="265" actId="27636"/>
          <ac:spMkLst>
            <pc:docMk/>
            <pc:sldMk cId="479002999" sldId="449"/>
            <ac:spMk id="2" creationId="{00000000-0000-0000-0000-000000000000}"/>
          </ac:spMkLst>
        </pc:spChg>
        <pc:spChg chg="add del mod ord">
          <ac:chgData name="Valeriy Vyatkin" userId="c59fb426-c865-4022-a8aa-a5bda09e1b8c" providerId="ADAL" clId="{F3C4E707-426D-D241-98AA-62BDFC32EA51}" dt="2024-04-16T12:36:43.838" v="273" actId="478"/>
          <ac:spMkLst>
            <pc:docMk/>
            <pc:sldMk cId="479002999" sldId="449"/>
            <ac:spMk id="3" creationId="{EE194C02-ED26-E63D-1DE3-0AF55F364C8D}"/>
          </ac:spMkLst>
        </pc:spChg>
        <pc:spChg chg="del mod ord">
          <ac:chgData name="Valeriy Vyatkin" userId="c59fb426-c865-4022-a8aa-a5bda09e1b8c" providerId="ADAL" clId="{F3C4E707-426D-D241-98AA-62BDFC32EA51}" dt="2024-04-16T12:36:51.993" v="275" actId="478"/>
          <ac:spMkLst>
            <pc:docMk/>
            <pc:sldMk cId="479002999" sldId="449"/>
            <ac:spMk id="4" creationId="{00000000-0000-0000-0000-000000000000}"/>
          </ac:spMkLst>
        </pc:spChg>
        <pc:spChg chg="mod">
          <ac:chgData name="Valeriy Vyatkin" userId="c59fb426-c865-4022-a8aa-a5bda09e1b8c" providerId="ADAL" clId="{F3C4E707-426D-D241-98AA-62BDFC32EA51}" dt="2024-04-16T12:41:19.418" v="298" actId="1076"/>
          <ac:spMkLst>
            <pc:docMk/>
            <pc:sldMk cId="479002999" sldId="449"/>
            <ac:spMk id="114" creationId="{00000000-0000-0000-0000-000000000000}"/>
          </ac:spMkLst>
        </pc:spChg>
        <pc:spChg chg="mod">
          <ac:chgData name="Valeriy Vyatkin" userId="c59fb426-c865-4022-a8aa-a5bda09e1b8c" providerId="ADAL" clId="{F3C4E707-426D-D241-98AA-62BDFC32EA51}" dt="2024-04-16T12:41:19.418" v="298" actId="1076"/>
          <ac:spMkLst>
            <pc:docMk/>
            <pc:sldMk cId="479002999" sldId="449"/>
            <ac:spMk id="115" creationId="{00000000-0000-0000-0000-000000000000}"/>
          </ac:spMkLst>
        </pc:spChg>
        <pc:cxnChg chg="add del mod">
          <ac:chgData name="Valeriy Vyatkin" userId="c59fb426-c865-4022-a8aa-a5bda09e1b8c" providerId="ADAL" clId="{F3C4E707-426D-D241-98AA-62BDFC32EA51}" dt="2024-04-16T12:41:42.985" v="302" actId="1582"/>
          <ac:cxnSpMkLst>
            <pc:docMk/>
            <pc:sldMk cId="479002999" sldId="449"/>
            <ac:cxnSpMk id="10" creationId="{00000000-0000-0000-0000-000000000000}"/>
          </ac:cxnSpMkLst>
        </pc:cxnChg>
        <pc:cxnChg chg="add del mod">
          <ac:chgData name="Valeriy Vyatkin" userId="c59fb426-c865-4022-a8aa-a5bda09e1b8c" providerId="ADAL" clId="{F3C4E707-426D-D241-98AA-62BDFC32EA51}" dt="2024-04-16T12:41:42.985" v="302" actId="1582"/>
          <ac:cxnSpMkLst>
            <pc:docMk/>
            <pc:sldMk cId="479002999" sldId="449"/>
            <ac:cxnSpMk id="16" creationId="{00000000-0000-0000-0000-000000000000}"/>
          </ac:cxnSpMkLst>
        </pc:cxnChg>
        <pc:cxnChg chg="add del mod">
          <ac:chgData name="Valeriy Vyatkin" userId="c59fb426-c865-4022-a8aa-a5bda09e1b8c" providerId="ADAL" clId="{F3C4E707-426D-D241-98AA-62BDFC32EA51}" dt="2024-04-16T12:41:42.985" v="302" actId="1582"/>
          <ac:cxnSpMkLst>
            <pc:docMk/>
            <pc:sldMk cId="479002999" sldId="449"/>
            <ac:cxnSpMk id="30" creationId="{00000000-0000-0000-0000-000000000000}"/>
          </ac:cxnSpMkLst>
        </pc:cxnChg>
        <pc:cxnChg chg="mod">
          <ac:chgData name="Valeriy Vyatkin" userId="c59fb426-c865-4022-a8aa-a5bda09e1b8c" providerId="ADAL" clId="{F3C4E707-426D-D241-98AA-62BDFC32EA51}" dt="2024-04-16T12:42:01.871" v="304" actId="1582"/>
          <ac:cxnSpMkLst>
            <pc:docMk/>
            <pc:sldMk cId="479002999" sldId="449"/>
            <ac:cxnSpMk id="69" creationId="{00000000-0000-0000-0000-000000000000}"/>
          </ac:cxnSpMkLst>
        </pc:cxnChg>
        <pc:cxnChg chg="mod">
          <ac:chgData name="Valeriy Vyatkin" userId="c59fb426-c865-4022-a8aa-a5bda09e1b8c" providerId="ADAL" clId="{F3C4E707-426D-D241-98AA-62BDFC32EA51}" dt="2024-04-16T12:42:01.871" v="304" actId="1582"/>
          <ac:cxnSpMkLst>
            <pc:docMk/>
            <pc:sldMk cId="479002999" sldId="449"/>
            <ac:cxnSpMk id="71" creationId="{00000000-0000-0000-0000-000000000000}"/>
          </ac:cxnSpMkLst>
        </pc:cxnChg>
        <pc:cxnChg chg="mod">
          <ac:chgData name="Valeriy Vyatkin" userId="c59fb426-c865-4022-a8aa-a5bda09e1b8c" providerId="ADAL" clId="{F3C4E707-426D-D241-98AA-62BDFC32EA51}" dt="2024-04-16T12:42:01.871" v="304" actId="1582"/>
          <ac:cxnSpMkLst>
            <pc:docMk/>
            <pc:sldMk cId="479002999" sldId="449"/>
            <ac:cxnSpMk id="88" creationId="{00000000-0000-0000-0000-000000000000}"/>
          </ac:cxnSpMkLst>
        </pc:cxnChg>
        <pc:cxnChg chg="mod">
          <ac:chgData name="Valeriy Vyatkin" userId="c59fb426-c865-4022-a8aa-a5bda09e1b8c" providerId="ADAL" clId="{F3C4E707-426D-D241-98AA-62BDFC32EA51}" dt="2024-04-16T12:42:01.871" v="304" actId="1582"/>
          <ac:cxnSpMkLst>
            <pc:docMk/>
            <pc:sldMk cId="479002999" sldId="449"/>
            <ac:cxnSpMk id="90" creationId="{00000000-0000-0000-0000-000000000000}"/>
          </ac:cxnSpMkLst>
        </pc:cxnChg>
      </pc:sldChg>
      <pc:sldChg chg="addSp delSp modSp add mod ord modClrScheme modAnim chgLayout">
        <pc:chgData name="Valeriy Vyatkin" userId="c59fb426-c865-4022-a8aa-a5bda09e1b8c" providerId="ADAL" clId="{F3C4E707-426D-D241-98AA-62BDFC32EA51}" dt="2024-04-16T13:39:44.897" v="572" actId="20578"/>
        <pc:sldMkLst>
          <pc:docMk/>
          <pc:sldMk cId="2682554432" sldId="463"/>
        </pc:sldMkLst>
        <pc:spChg chg="mod ord">
          <ac:chgData name="Valeriy Vyatkin" userId="c59fb426-c865-4022-a8aa-a5bda09e1b8c" providerId="ADAL" clId="{F3C4E707-426D-D241-98AA-62BDFC32EA51}" dt="2024-04-16T13:12:33.668" v="514" actId="700"/>
          <ac:spMkLst>
            <pc:docMk/>
            <pc:sldMk cId="2682554432" sldId="463"/>
            <ac:spMk id="2" creationId="{00000000-0000-0000-0000-000000000000}"/>
          </ac:spMkLst>
        </pc:spChg>
        <pc:spChg chg="mod">
          <ac:chgData name="Valeriy Vyatkin" userId="c59fb426-c865-4022-a8aa-a5bda09e1b8c" providerId="ADAL" clId="{F3C4E707-426D-D241-98AA-62BDFC32EA51}" dt="2024-04-16T13:12:52.464" v="518" actId="1076"/>
          <ac:spMkLst>
            <pc:docMk/>
            <pc:sldMk cId="2682554432" sldId="463"/>
            <ac:spMk id="4" creationId="{00000000-0000-0000-0000-000000000000}"/>
          </ac:spMkLst>
        </pc:spChg>
        <pc:spChg chg="add del mod ord">
          <ac:chgData name="Valeriy Vyatkin" userId="c59fb426-c865-4022-a8aa-a5bda09e1b8c" providerId="ADAL" clId="{F3C4E707-426D-D241-98AA-62BDFC32EA51}" dt="2024-04-16T13:39:25.434" v="571" actId="478"/>
          <ac:spMkLst>
            <pc:docMk/>
            <pc:sldMk cId="2682554432" sldId="463"/>
            <ac:spMk id="5" creationId="{1A0EC77A-C399-523A-95BA-E2937CEF0672}"/>
          </ac:spMkLst>
        </pc:spChg>
        <pc:spChg chg="mod">
          <ac:chgData name="Valeriy Vyatkin" userId="c59fb426-c865-4022-a8aa-a5bda09e1b8c" providerId="ADAL" clId="{F3C4E707-426D-D241-98AA-62BDFC32EA51}" dt="2024-04-16T13:14:37.538" v="523" actId="20577"/>
          <ac:spMkLst>
            <pc:docMk/>
            <pc:sldMk cId="2682554432" sldId="463"/>
            <ac:spMk id="10" creationId="{00000000-0000-0000-0000-000000000000}"/>
          </ac:spMkLst>
        </pc:spChg>
        <pc:spChg chg="mod">
          <ac:chgData name="Valeriy Vyatkin" userId="c59fb426-c865-4022-a8aa-a5bda09e1b8c" providerId="ADAL" clId="{F3C4E707-426D-D241-98AA-62BDFC32EA51}" dt="2024-04-16T13:14:34.747" v="522" actId="20577"/>
          <ac:spMkLst>
            <pc:docMk/>
            <pc:sldMk cId="2682554432" sldId="463"/>
            <ac:spMk id="11" creationId="{00000000-0000-0000-0000-000000000000}"/>
          </ac:spMkLst>
        </pc:spChg>
        <pc:cxnChg chg="mod">
          <ac:chgData name="Valeriy Vyatkin" userId="c59fb426-c865-4022-a8aa-a5bda09e1b8c" providerId="ADAL" clId="{F3C4E707-426D-D241-98AA-62BDFC32EA51}" dt="2024-04-16T13:14:11.471" v="521" actId="14100"/>
          <ac:cxnSpMkLst>
            <pc:docMk/>
            <pc:sldMk cId="2682554432" sldId="463"/>
            <ac:cxnSpMk id="12" creationId="{00000000-0000-0000-0000-000000000000}"/>
          </ac:cxnSpMkLst>
        </pc:cxnChg>
        <pc:cxnChg chg="mod">
          <ac:chgData name="Valeriy Vyatkin" userId="c59fb426-c865-4022-a8aa-a5bda09e1b8c" providerId="ADAL" clId="{F3C4E707-426D-D241-98AA-62BDFC32EA51}" dt="2024-04-16T13:15:56.210" v="530" actId="14100"/>
          <ac:cxnSpMkLst>
            <pc:docMk/>
            <pc:sldMk cId="2682554432" sldId="463"/>
            <ac:cxnSpMk id="14" creationId="{00000000-0000-0000-0000-000000000000}"/>
          </ac:cxnSpMkLst>
        </pc:cxnChg>
      </pc:sldChg>
      <pc:sldChg chg="addSp delSp modSp add mod ord modClrScheme chgLayout">
        <pc:chgData name="Valeriy Vyatkin" userId="c59fb426-c865-4022-a8aa-a5bda09e1b8c" providerId="ADAL" clId="{F3C4E707-426D-D241-98AA-62BDFC32EA51}" dt="2024-04-16T13:07:31.223" v="498" actId="207"/>
        <pc:sldMkLst>
          <pc:docMk/>
          <pc:sldMk cId="1337390599" sldId="465"/>
        </pc:sldMkLst>
        <pc:spChg chg="add mod ord">
          <ac:chgData name="Valeriy Vyatkin" userId="c59fb426-c865-4022-a8aa-a5bda09e1b8c" providerId="ADAL" clId="{F3C4E707-426D-D241-98AA-62BDFC32EA51}" dt="2024-04-16T13:07:31.223" v="498" actId="207"/>
          <ac:spMkLst>
            <pc:docMk/>
            <pc:sldMk cId="1337390599" sldId="465"/>
            <ac:spMk id="2" creationId="{89797D63-C07B-CBD3-43E6-ECE5B9E130DE}"/>
          </ac:spMkLst>
        </pc:spChg>
        <pc:spChg chg="add del mod ord">
          <ac:chgData name="Valeriy Vyatkin" userId="c59fb426-c865-4022-a8aa-a5bda09e1b8c" providerId="ADAL" clId="{F3C4E707-426D-D241-98AA-62BDFC32EA51}" dt="2024-04-16T13:07:26.210" v="497" actId="478"/>
          <ac:spMkLst>
            <pc:docMk/>
            <pc:sldMk cId="1337390599" sldId="465"/>
            <ac:spMk id="3" creationId="{54B2CFFF-3A90-8633-C08F-553122BA7018}"/>
          </ac:spMkLst>
        </pc:spChg>
        <pc:spChg chg="del">
          <ac:chgData name="Valeriy Vyatkin" userId="c59fb426-c865-4022-a8aa-a5bda09e1b8c" providerId="ADAL" clId="{F3C4E707-426D-D241-98AA-62BDFC32EA51}" dt="2024-04-16T13:04:13.555" v="448" actId="478"/>
          <ac:spMkLst>
            <pc:docMk/>
            <pc:sldMk cId="1337390599" sldId="465"/>
            <ac:spMk id="5" creationId="{00000000-0000-0000-0000-000000000000}"/>
          </ac:spMkLst>
        </pc:spChg>
        <pc:spChg chg="del mod">
          <ac:chgData name="Valeriy Vyatkin" userId="c59fb426-c865-4022-a8aa-a5bda09e1b8c" providerId="ADAL" clId="{F3C4E707-426D-D241-98AA-62BDFC32EA51}" dt="2024-04-16T13:07:21.143" v="495" actId="478"/>
          <ac:spMkLst>
            <pc:docMk/>
            <pc:sldMk cId="1337390599" sldId="465"/>
            <ac:spMk id="6" creationId="{00000000-0000-0000-0000-000000000000}"/>
          </ac:spMkLst>
        </pc:spChg>
        <pc:spChg chg="del mod ord">
          <ac:chgData name="Valeriy Vyatkin" userId="c59fb426-c865-4022-a8aa-a5bda09e1b8c" providerId="ADAL" clId="{F3C4E707-426D-D241-98AA-62BDFC32EA51}" dt="2024-04-16T13:04:27.101" v="451" actId="478"/>
          <ac:spMkLst>
            <pc:docMk/>
            <pc:sldMk cId="1337390599" sldId="465"/>
            <ac:spMk id="23554" creationId="{00000000-0000-0000-0000-000000000000}"/>
          </ac:spMkLst>
        </pc:spChg>
      </pc:sldChg>
      <pc:sldChg chg="add">
        <pc:chgData name="Valeriy Vyatkin" userId="c59fb426-c865-4022-a8aa-a5bda09e1b8c" providerId="ADAL" clId="{F3C4E707-426D-D241-98AA-62BDFC32EA51}" dt="2024-04-23T19:20:04.231" v="2601"/>
        <pc:sldMkLst>
          <pc:docMk/>
          <pc:sldMk cId="2595738517" sldId="470"/>
        </pc:sldMkLst>
      </pc:sldChg>
      <pc:sldChg chg="addSp delSp modSp add mod modClrScheme chgLayout">
        <pc:chgData name="Valeriy Vyatkin" userId="c59fb426-c865-4022-a8aa-a5bda09e1b8c" providerId="ADAL" clId="{F3C4E707-426D-D241-98AA-62BDFC32EA51}" dt="2024-04-16T13:33:37.921" v="558" actId="478"/>
        <pc:sldMkLst>
          <pc:docMk/>
          <pc:sldMk cId="1938661414" sldId="472"/>
        </pc:sldMkLst>
        <pc:spChg chg="mod ord">
          <ac:chgData name="Valeriy Vyatkin" userId="c59fb426-c865-4022-a8aa-a5bda09e1b8c" providerId="ADAL" clId="{F3C4E707-426D-D241-98AA-62BDFC32EA51}" dt="2024-04-16T13:33:34.329" v="556" actId="27636"/>
          <ac:spMkLst>
            <pc:docMk/>
            <pc:sldMk cId="1938661414" sldId="472"/>
            <ac:spMk id="2" creationId="{00000000-0000-0000-0000-000000000000}"/>
          </ac:spMkLst>
        </pc:spChg>
        <pc:spChg chg="add del mod ord">
          <ac:chgData name="Valeriy Vyatkin" userId="c59fb426-c865-4022-a8aa-a5bda09e1b8c" providerId="ADAL" clId="{F3C4E707-426D-D241-98AA-62BDFC32EA51}" dt="2024-04-16T13:33:37.921" v="558" actId="478"/>
          <ac:spMkLst>
            <pc:docMk/>
            <pc:sldMk cId="1938661414" sldId="472"/>
            <ac:spMk id="3" creationId="{6F556622-D568-644A-FBE8-6BBE9E1DD5C8}"/>
          </ac:spMkLst>
        </pc:spChg>
      </pc:sldChg>
      <pc:sldChg chg="addSp delSp modSp add mod modClrScheme chgLayout">
        <pc:chgData name="Valeriy Vyatkin" userId="c59fb426-c865-4022-a8aa-a5bda09e1b8c" providerId="ADAL" clId="{F3C4E707-426D-D241-98AA-62BDFC32EA51}" dt="2024-04-18T07:15:26.321" v="2120" actId="478"/>
        <pc:sldMkLst>
          <pc:docMk/>
          <pc:sldMk cId="675396880" sldId="483"/>
        </pc:sldMkLst>
        <pc:spChg chg="add del mod ord">
          <ac:chgData name="Valeriy Vyatkin" userId="c59fb426-c865-4022-a8aa-a5bda09e1b8c" providerId="ADAL" clId="{F3C4E707-426D-D241-98AA-62BDFC32EA51}" dt="2024-04-18T07:15:26.321" v="2120" actId="478"/>
          <ac:spMkLst>
            <pc:docMk/>
            <pc:sldMk cId="675396880" sldId="483"/>
            <ac:spMk id="3" creationId="{DF6DAB85-F86C-6ED9-45F6-316617A850AF}"/>
          </ac:spMkLst>
        </pc:spChg>
        <pc:spChg chg="mod ord">
          <ac:chgData name="Valeriy Vyatkin" userId="c59fb426-c865-4022-a8aa-a5bda09e1b8c" providerId="ADAL" clId="{F3C4E707-426D-D241-98AA-62BDFC32EA51}" dt="2024-04-17T14:24:55.252" v="722" actId="700"/>
          <ac:spMkLst>
            <pc:docMk/>
            <pc:sldMk cId="675396880" sldId="483"/>
            <ac:spMk id="5" creationId="{00000000-0000-0000-0000-000000000000}"/>
          </ac:spMkLst>
        </pc:spChg>
        <pc:spChg chg="mod ord">
          <ac:chgData name="Valeriy Vyatkin" userId="c59fb426-c865-4022-a8aa-a5bda09e1b8c" providerId="ADAL" clId="{F3C4E707-426D-D241-98AA-62BDFC32EA51}" dt="2024-04-17T14:24:55.409" v="737" actId="27636"/>
          <ac:spMkLst>
            <pc:docMk/>
            <pc:sldMk cId="675396880" sldId="483"/>
            <ac:spMk id="75" creationId="{00000000-0000-0000-0000-000000000000}"/>
          </ac:spMkLst>
        </pc:spChg>
      </pc:sldChg>
      <pc:sldChg chg="addSp delSp modSp add mod modClrScheme chgLayout modNotes">
        <pc:chgData name="Valeriy Vyatkin" userId="c59fb426-c865-4022-a8aa-a5bda09e1b8c" providerId="ADAL" clId="{F3C4E707-426D-D241-98AA-62BDFC32EA51}" dt="2024-04-18T07:15:33.406" v="2121" actId="478"/>
        <pc:sldMkLst>
          <pc:docMk/>
          <pc:sldMk cId="3430556998" sldId="484"/>
        </pc:sldMkLst>
        <pc:spChg chg="add del mod ord">
          <ac:chgData name="Valeriy Vyatkin" userId="c59fb426-c865-4022-a8aa-a5bda09e1b8c" providerId="ADAL" clId="{F3C4E707-426D-D241-98AA-62BDFC32EA51}" dt="2024-04-18T07:15:33.406" v="2121" actId="478"/>
          <ac:spMkLst>
            <pc:docMk/>
            <pc:sldMk cId="3430556998" sldId="484"/>
            <ac:spMk id="2" creationId="{A4B0AD8F-5A5D-FE0A-E9FF-BDEBC038E92D}"/>
          </ac:spMkLst>
        </pc:spChg>
        <pc:spChg chg="mod ord">
          <ac:chgData name="Valeriy Vyatkin" userId="c59fb426-c865-4022-a8aa-a5bda09e1b8c" providerId="ADAL" clId="{F3C4E707-426D-D241-98AA-62BDFC32EA51}" dt="2024-04-17T14:24:55.252" v="722" actId="700"/>
          <ac:spMkLst>
            <pc:docMk/>
            <pc:sldMk cId="3430556998" sldId="484"/>
            <ac:spMk id="5" creationId="{00000000-0000-0000-0000-000000000000}"/>
          </ac:spMkLst>
        </pc:spChg>
        <pc:spChg chg="mod ord">
          <ac:chgData name="Valeriy Vyatkin" userId="c59fb426-c865-4022-a8aa-a5bda09e1b8c" providerId="ADAL" clId="{F3C4E707-426D-D241-98AA-62BDFC32EA51}" dt="2024-04-17T14:24:55.410" v="738" actId="27636"/>
          <ac:spMkLst>
            <pc:docMk/>
            <pc:sldMk cId="3430556998" sldId="484"/>
            <ac:spMk id="9" creationId="{00000000-0000-0000-0000-000000000000}"/>
          </ac:spMkLst>
        </pc:spChg>
      </pc:sldChg>
      <pc:sldChg chg="delSp modSp add mod modClrScheme chgLayout">
        <pc:chgData name="Valeriy Vyatkin" userId="c59fb426-c865-4022-a8aa-a5bda09e1b8c" providerId="ADAL" clId="{F3C4E707-426D-D241-98AA-62BDFC32EA51}" dt="2024-04-17T14:39:10.801" v="804" actId="478"/>
        <pc:sldMkLst>
          <pc:docMk/>
          <pc:sldMk cId="1059368526" sldId="486"/>
        </pc:sldMkLst>
        <pc:spChg chg="mod ord">
          <ac:chgData name="Valeriy Vyatkin" userId="c59fb426-c865-4022-a8aa-a5bda09e1b8c" providerId="ADAL" clId="{F3C4E707-426D-D241-98AA-62BDFC32EA51}" dt="2024-04-17T14:24:55.391" v="734" actId="27636"/>
          <ac:spMkLst>
            <pc:docMk/>
            <pc:sldMk cId="1059368526" sldId="486"/>
            <ac:spMk id="2" creationId="{00000000-0000-0000-0000-000000000000}"/>
          </ac:spMkLst>
        </pc:spChg>
        <pc:spChg chg="mod ord">
          <ac:chgData name="Valeriy Vyatkin" userId="c59fb426-c865-4022-a8aa-a5bda09e1b8c" providerId="ADAL" clId="{F3C4E707-426D-D241-98AA-62BDFC32EA51}" dt="2024-04-17T14:38:19.301" v="793" actId="14100"/>
          <ac:spMkLst>
            <pc:docMk/>
            <pc:sldMk cId="1059368526" sldId="486"/>
            <ac:spMk id="3" creationId="{00000000-0000-0000-0000-000000000000}"/>
          </ac:spMkLst>
        </pc:spChg>
        <pc:spChg chg="del mod ord">
          <ac:chgData name="Valeriy Vyatkin" userId="c59fb426-c865-4022-a8aa-a5bda09e1b8c" providerId="ADAL" clId="{F3C4E707-426D-D241-98AA-62BDFC32EA51}" dt="2024-04-17T14:39:10.801" v="804" actId="478"/>
          <ac:spMkLst>
            <pc:docMk/>
            <pc:sldMk cId="1059368526" sldId="486"/>
            <ac:spMk id="5" creationId="{00000000-0000-0000-0000-000000000000}"/>
          </ac:spMkLst>
        </pc:spChg>
      </pc:sldChg>
      <pc:sldChg chg="delSp modSp add mod modClrScheme chgLayout">
        <pc:chgData name="Valeriy Vyatkin" userId="c59fb426-c865-4022-a8aa-a5bda09e1b8c" providerId="ADAL" clId="{F3C4E707-426D-D241-98AA-62BDFC32EA51}" dt="2024-04-17T14:40:30.081" v="820" actId="207"/>
        <pc:sldMkLst>
          <pc:docMk/>
          <pc:sldMk cId="3169779159" sldId="487"/>
        </pc:sldMkLst>
        <pc:spChg chg="mod ord">
          <ac:chgData name="Valeriy Vyatkin" userId="c59fb426-c865-4022-a8aa-a5bda09e1b8c" providerId="ADAL" clId="{F3C4E707-426D-D241-98AA-62BDFC32EA51}" dt="2024-04-17T14:24:55.334" v="724" actId="27636"/>
          <ac:spMkLst>
            <pc:docMk/>
            <pc:sldMk cId="3169779159" sldId="487"/>
            <ac:spMk id="2" creationId="{00000000-0000-0000-0000-000000000000}"/>
          </ac:spMkLst>
        </pc:spChg>
        <pc:spChg chg="mod ord">
          <ac:chgData name="Valeriy Vyatkin" userId="c59fb426-c865-4022-a8aa-a5bda09e1b8c" providerId="ADAL" clId="{F3C4E707-426D-D241-98AA-62BDFC32EA51}" dt="2024-04-17T14:40:30.081" v="820" actId="207"/>
          <ac:spMkLst>
            <pc:docMk/>
            <pc:sldMk cId="3169779159" sldId="487"/>
            <ac:spMk id="3" creationId="{00000000-0000-0000-0000-000000000000}"/>
          </ac:spMkLst>
        </pc:spChg>
        <pc:spChg chg="del mod ord">
          <ac:chgData name="Valeriy Vyatkin" userId="c59fb426-c865-4022-a8aa-a5bda09e1b8c" providerId="ADAL" clId="{F3C4E707-426D-D241-98AA-62BDFC32EA51}" dt="2024-04-17T14:25:55.985" v="765" actId="478"/>
          <ac:spMkLst>
            <pc:docMk/>
            <pc:sldMk cId="3169779159" sldId="487"/>
            <ac:spMk id="5" creationId="{00000000-0000-0000-0000-000000000000}"/>
          </ac:spMkLst>
        </pc:spChg>
      </pc:sldChg>
      <pc:sldChg chg="modSp add mod modClrScheme chgLayout">
        <pc:chgData name="Valeriy Vyatkin" userId="c59fb426-c865-4022-a8aa-a5bda09e1b8c" providerId="ADAL" clId="{F3C4E707-426D-D241-98AA-62BDFC32EA51}" dt="2024-04-17T20:17:05.793" v="1780" actId="5793"/>
        <pc:sldMkLst>
          <pc:docMk/>
          <pc:sldMk cId="3881593598" sldId="527"/>
        </pc:sldMkLst>
        <pc:spChg chg="mod ord">
          <ac:chgData name="Valeriy Vyatkin" userId="c59fb426-c865-4022-a8aa-a5bda09e1b8c" providerId="ADAL" clId="{F3C4E707-426D-D241-98AA-62BDFC32EA51}" dt="2024-04-17T14:24:55.425" v="740" actId="27636"/>
          <ac:spMkLst>
            <pc:docMk/>
            <pc:sldMk cId="3881593598" sldId="527"/>
            <ac:spMk id="2" creationId="{00000000-0000-0000-0000-000000000000}"/>
          </ac:spMkLst>
        </pc:spChg>
        <pc:spChg chg="mod ord">
          <ac:chgData name="Valeriy Vyatkin" userId="c59fb426-c865-4022-a8aa-a5bda09e1b8c" providerId="ADAL" clId="{F3C4E707-426D-D241-98AA-62BDFC32EA51}" dt="2024-04-17T20:17:05.793" v="1780" actId="5793"/>
          <ac:spMkLst>
            <pc:docMk/>
            <pc:sldMk cId="3881593598" sldId="527"/>
            <ac:spMk id="3" creationId="{00000000-0000-0000-0000-000000000000}"/>
          </ac:spMkLst>
        </pc:spChg>
        <pc:spChg chg="mod ord">
          <ac:chgData name="Valeriy Vyatkin" userId="c59fb426-c865-4022-a8aa-a5bda09e1b8c" providerId="ADAL" clId="{F3C4E707-426D-D241-98AA-62BDFC32EA51}" dt="2024-04-17T14:24:55.252" v="722" actId="700"/>
          <ac:spMkLst>
            <pc:docMk/>
            <pc:sldMk cId="3881593598" sldId="527"/>
            <ac:spMk id="5" creationId="{00000000-0000-0000-0000-000000000000}"/>
          </ac:spMkLst>
        </pc:spChg>
        <pc:picChg chg="mod">
          <ac:chgData name="Valeriy Vyatkin" userId="c59fb426-c865-4022-a8aa-a5bda09e1b8c" providerId="ADAL" clId="{F3C4E707-426D-D241-98AA-62BDFC32EA51}" dt="2024-04-17T20:17:01.667" v="1777" actId="1076"/>
          <ac:picMkLst>
            <pc:docMk/>
            <pc:sldMk cId="3881593598" sldId="527"/>
            <ac:picMk id="49" creationId="{00000000-0000-0000-0000-000000000000}"/>
          </ac:picMkLst>
        </pc:picChg>
      </pc:sldChg>
      <pc:sldChg chg="modSp add mod modClrScheme chgLayout">
        <pc:chgData name="Valeriy Vyatkin" userId="c59fb426-c865-4022-a8aa-a5bda09e1b8c" providerId="ADAL" clId="{F3C4E707-426D-D241-98AA-62BDFC32EA51}" dt="2024-04-17T14:24:55.461" v="754" actId="27636"/>
        <pc:sldMkLst>
          <pc:docMk/>
          <pc:sldMk cId="3358159191" sldId="532"/>
        </pc:sldMkLst>
        <pc:spChg chg="mod ord">
          <ac:chgData name="Valeriy Vyatkin" userId="c59fb426-c865-4022-a8aa-a5bda09e1b8c" providerId="ADAL" clId="{F3C4E707-426D-D241-98AA-62BDFC32EA51}" dt="2024-04-17T14:24:55.461" v="754" actId="27636"/>
          <ac:spMkLst>
            <pc:docMk/>
            <pc:sldMk cId="3358159191" sldId="532"/>
            <ac:spMk id="2" creationId="{00000000-0000-0000-0000-000000000000}"/>
          </ac:spMkLst>
        </pc:spChg>
        <pc:spChg chg="mod ord">
          <ac:chgData name="Valeriy Vyatkin" userId="c59fb426-c865-4022-a8aa-a5bda09e1b8c" providerId="ADAL" clId="{F3C4E707-426D-D241-98AA-62BDFC32EA51}" dt="2024-04-17T14:24:55.252" v="722" actId="700"/>
          <ac:spMkLst>
            <pc:docMk/>
            <pc:sldMk cId="3358159191" sldId="532"/>
            <ac:spMk id="3" creationId="{00000000-0000-0000-0000-000000000000}"/>
          </ac:spMkLst>
        </pc:spChg>
        <pc:spChg chg="mod ord">
          <ac:chgData name="Valeriy Vyatkin" userId="c59fb426-c865-4022-a8aa-a5bda09e1b8c" providerId="ADAL" clId="{F3C4E707-426D-D241-98AA-62BDFC32EA51}" dt="2024-04-17T14:24:55.252" v="722" actId="700"/>
          <ac:spMkLst>
            <pc:docMk/>
            <pc:sldMk cId="3358159191" sldId="532"/>
            <ac:spMk id="5" creationId="{00000000-0000-0000-0000-000000000000}"/>
          </ac:spMkLst>
        </pc:spChg>
      </pc:sldChg>
      <pc:sldChg chg="modSp add mod modClrScheme chgLayout">
        <pc:chgData name="Valeriy Vyatkin" userId="c59fb426-c865-4022-a8aa-a5bda09e1b8c" providerId="ADAL" clId="{F3C4E707-426D-D241-98AA-62BDFC32EA51}" dt="2024-04-17T20:14:59.454" v="1719" actId="1076"/>
        <pc:sldMkLst>
          <pc:docMk/>
          <pc:sldMk cId="3403704068" sldId="533"/>
        </pc:sldMkLst>
        <pc:spChg chg="mod ord">
          <ac:chgData name="Valeriy Vyatkin" userId="c59fb426-c865-4022-a8aa-a5bda09e1b8c" providerId="ADAL" clId="{F3C4E707-426D-D241-98AA-62BDFC32EA51}" dt="2024-04-17T14:24:55.346" v="725" actId="27636"/>
          <ac:spMkLst>
            <pc:docMk/>
            <pc:sldMk cId="3403704068" sldId="533"/>
            <ac:spMk id="2" creationId="{00000000-0000-0000-0000-000000000000}"/>
          </ac:spMkLst>
        </pc:spChg>
        <pc:spChg chg="mod ord">
          <ac:chgData name="Valeriy Vyatkin" userId="c59fb426-c865-4022-a8aa-a5bda09e1b8c" providerId="ADAL" clId="{F3C4E707-426D-D241-98AA-62BDFC32EA51}" dt="2024-04-17T20:14:54.335" v="1718" actId="403"/>
          <ac:spMkLst>
            <pc:docMk/>
            <pc:sldMk cId="3403704068" sldId="533"/>
            <ac:spMk id="3" creationId="{00000000-0000-0000-0000-000000000000}"/>
          </ac:spMkLst>
        </pc:spChg>
        <pc:spChg chg="mod ord">
          <ac:chgData name="Valeriy Vyatkin" userId="c59fb426-c865-4022-a8aa-a5bda09e1b8c" providerId="ADAL" clId="{F3C4E707-426D-D241-98AA-62BDFC32EA51}" dt="2024-04-17T14:24:55.252" v="722" actId="700"/>
          <ac:spMkLst>
            <pc:docMk/>
            <pc:sldMk cId="3403704068" sldId="533"/>
            <ac:spMk id="5" creationId="{00000000-0000-0000-0000-000000000000}"/>
          </ac:spMkLst>
        </pc:spChg>
        <pc:grpChg chg="mod">
          <ac:chgData name="Valeriy Vyatkin" userId="c59fb426-c865-4022-a8aa-a5bda09e1b8c" providerId="ADAL" clId="{F3C4E707-426D-D241-98AA-62BDFC32EA51}" dt="2024-04-17T20:14:59.454" v="1719" actId="1076"/>
          <ac:grpSpMkLst>
            <pc:docMk/>
            <pc:sldMk cId="3403704068" sldId="533"/>
            <ac:grpSpMk id="16" creationId="{00000000-0000-0000-0000-000000000000}"/>
          </ac:grpSpMkLst>
        </pc:grpChg>
      </pc:sldChg>
      <pc:sldChg chg="modSp add mod modClrScheme chgLayout">
        <pc:chgData name="Valeriy Vyatkin" userId="c59fb426-c865-4022-a8aa-a5bda09e1b8c" providerId="ADAL" clId="{F3C4E707-426D-D241-98AA-62BDFC32EA51}" dt="2024-04-17T14:24:55.433" v="743" actId="27636"/>
        <pc:sldMkLst>
          <pc:docMk/>
          <pc:sldMk cId="787048125" sldId="584"/>
        </pc:sldMkLst>
        <pc:spChg chg="mod ord">
          <ac:chgData name="Valeriy Vyatkin" userId="c59fb426-c865-4022-a8aa-a5bda09e1b8c" providerId="ADAL" clId="{F3C4E707-426D-D241-98AA-62BDFC32EA51}" dt="2024-04-17T14:24:55.433" v="743" actId="27636"/>
          <ac:spMkLst>
            <pc:docMk/>
            <pc:sldMk cId="787048125" sldId="584"/>
            <ac:spMk id="2" creationId="{00000000-0000-0000-0000-000000000000}"/>
          </ac:spMkLst>
        </pc:spChg>
        <pc:spChg chg="mod ord">
          <ac:chgData name="Valeriy Vyatkin" userId="c59fb426-c865-4022-a8aa-a5bda09e1b8c" providerId="ADAL" clId="{F3C4E707-426D-D241-98AA-62BDFC32EA51}" dt="2024-04-17T14:24:55.252" v="722" actId="700"/>
          <ac:spMkLst>
            <pc:docMk/>
            <pc:sldMk cId="787048125" sldId="584"/>
            <ac:spMk id="3" creationId="{00000000-0000-0000-0000-000000000000}"/>
          </ac:spMkLst>
        </pc:spChg>
        <pc:spChg chg="mod ord">
          <ac:chgData name="Valeriy Vyatkin" userId="c59fb426-c865-4022-a8aa-a5bda09e1b8c" providerId="ADAL" clId="{F3C4E707-426D-D241-98AA-62BDFC32EA51}" dt="2024-04-17T14:24:55.252" v="722" actId="700"/>
          <ac:spMkLst>
            <pc:docMk/>
            <pc:sldMk cId="787048125" sldId="584"/>
            <ac:spMk id="4" creationId="{00000000-0000-0000-0000-000000000000}"/>
          </ac:spMkLst>
        </pc:spChg>
        <pc:spChg chg="mod ord">
          <ac:chgData name="Valeriy Vyatkin" userId="c59fb426-c865-4022-a8aa-a5bda09e1b8c" providerId="ADAL" clId="{F3C4E707-426D-D241-98AA-62BDFC32EA51}" dt="2024-04-17T14:24:55.252" v="722" actId="700"/>
          <ac:spMkLst>
            <pc:docMk/>
            <pc:sldMk cId="787048125" sldId="584"/>
            <ac:spMk id="5" creationId="{00000000-0000-0000-0000-000000000000}"/>
          </ac:spMkLst>
        </pc:spChg>
      </pc:sldChg>
      <pc:sldChg chg="addSp delSp modSp add mod modClrScheme chgLayout">
        <pc:chgData name="Valeriy Vyatkin" userId="c59fb426-c865-4022-a8aa-a5bda09e1b8c" providerId="ADAL" clId="{F3C4E707-426D-D241-98AA-62BDFC32EA51}" dt="2024-04-17T20:18:01.337" v="1782" actId="478"/>
        <pc:sldMkLst>
          <pc:docMk/>
          <pc:sldMk cId="1646478179" sldId="590"/>
        </pc:sldMkLst>
        <pc:spChg chg="mod ord">
          <ac:chgData name="Valeriy Vyatkin" userId="c59fb426-c865-4022-a8aa-a5bda09e1b8c" providerId="ADAL" clId="{F3C4E707-426D-D241-98AA-62BDFC32EA51}" dt="2024-04-17T14:24:55.437" v="745" actId="27636"/>
          <ac:spMkLst>
            <pc:docMk/>
            <pc:sldMk cId="1646478179" sldId="590"/>
            <ac:spMk id="2" creationId="{00000000-0000-0000-0000-000000000000}"/>
          </ac:spMkLst>
        </pc:spChg>
        <pc:spChg chg="add del mod ord">
          <ac:chgData name="Valeriy Vyatkin" userId="c59fb426-c865-4022-a8aa-a5bda09e1b8c" providerId="ADAL" clId="{F3C4E707-426D-D241-98AA-62BDFC32EA51}" dt="2024-04-17T20:18:01.337" v="1782" actId="478"/>
          <ac:spMkLst>
            <pc:docMk/>
            <pc:sldMk cId="1646478179" sldId="590"/>
            <ac:spMk id="3" creationId="{8A5FBEC7-1D1D-1AD7-D2F7-C5A5B3E4D491}"/>
          </ac:spMkLst>
        </pc:spChg>
        <pc:spChg chg="mod ord">
          <ac:chgData name="Valeriy Vyatkin" userId="c59fb426-c865-4022-a8aa-a5bda09e1b8c" providerId="ADAL" clId="{F3C4E707-426D-D241-98AA-62BDFC32EA51}" dt="2024-04-17T14:24:55.252" v="722" actId="700"/>
          <ac:spMkLst>
            <pc:docMk/>
            <pc:sldMk cId="1646478179" sldId="590"/>
            <ac:spMk id="4" creationId="{00000000-0000-0000-0000-000000000000}"/>
          </ac:spMkLst>
        </pc:spChg>
      </pc:sldChg>
      <pc:sldChg chg="addSp delSp modSp add mod modClrScheme chgLayout">
        <pc:chgData name="Valeriy Vyatkin" userId="c59fb426-c865-4022-a8aa-a5bda09e1b8c" providerId="ADAL" clId="{F3C4E707-426D-D241-98AA-62BDFC32EA51}" dt="2024-04-17T20:17:22.638" v="1781" actId="478"/>
        <pc:sldMkLst>
          <pc:docMk/>
          <pc:sldMk cId="1814887560" sldId="591"/>
        </pc:sldMkLst>
        <pc:spChg chg="mod ord">
          <ac:chgData name="Valeriy Vyatkin" userId="c59fb426-c865-4022-a8aa-a5bda09e1b8c" providerId="ADAL" clId="{F3C4E707-426D-D241-98AA-62BDFC32EA51}" dt="2024-04-17T14:24:55.432" v="742" actId="27636"/>
          <ac:spMkLst>
            <pc:docMk/>
            <pc:sldMk cId="1814887560" sldId="591"/>
            <ac:spMk id="2" creationId="{00000000-0000-0000-0000-000000000000}"/>
          </ac:spMkLst>
        </pc:spChg>
        <pc:spChg chg="add del mod ord">
          <ac:chgData name="Valeriy Vyatkin" userId="c59fb426-c865-4022-a8aa-a5bda09e1b8c" providerId="ADAL" clId="{F3C4E707-426D-D241-98AA-62BDFC32EA51}" dt="2024-04-17T20:17:22.638" v="1781" actId="478"/>
          <ac:spMkLst>
            <pc:docMk/>
            <pc:sldMk cId="1814887560" sldId="591"/>
            <ac:spMk id="3" creationId="{759BBF39-9341-20E9-210E-C2ED9A072579}"/>
          </ac:spMkLst>
        </pc:spChg>
        <pc:spChg chg="mod ord">
          <ac:chgData name="Valeriy Vyatkin" userId="c59fb426-c865-4022-a8aa-a5bda09e1b8c" providerId="ADAL" clId="{F3C4E707-426D-D241-98AA-62BDFC32EA51}" dt="2024-04-17T14:24:55.252" v="722" actId="700"/>
          <ac:spMkLst>
            <pc:docMk/>
            <pc:sldMk cId="1814887560" sldId="591"/>
            <ac:spMk id="4" creationId="{00000000-0000-0000-0000-000000000000}"/>
          </ac:spMkLst>
        </pc:spChg>
      </pc:sldChg>
      <pc:sldChg chg="addSp delSp modSp add mod modClrScheme chgLayout">
        <pc:chgData name="Valeriy Vyatkin" userId="c59fb426-c865-4022-a8aa-a5bda09e1b8c" providerId="ADAL" clId="{F3C4E707-426D-D241-98AA-62BDFC32EA51}" dt="2024-04-17T14:42:29.662" v="846" actId="478"/>
        <pc:sldMkLst>
          <pc:docMk/>
          <pc:sldMk cId="827385948" sldId="592"/>
        </pc:sldMkLst>
        <pc:spChg chg="mod ord">
          <ac:chgData name="Valeriy Vyatkin" userId="c59fb426-c865-4022-a8aa-a5bda09e1b8c" providerId="ADAL" clId="{F3C4E707-426D-D241-98AA-62BDFC32EA51}" dt="2024-04-17T14:24:55.427" v="741" actId="27636"/>
          <ac:spMkLst>
            <pc:docMk/>
            <pc:sldMk cId="827385948" sldId="592"/>
            <ac:spMk id="2" creationId="{00000000-0000-0000-0000-000000000000}"/>
          </ac:spMkLst>
        </pc:spChg>
        <pc:spChg chg="add del mod ord">
          <ac:chgData name="Valeriy Vyatkin" userId="c59fb426-c865-4022-a8aa-a5bda09e1b8c" providerId="ADAL" clId="{F3C4E707-426D-D241-98AA-62BDFC32EA51}" dt="2024-04-17T14:42:29.662" v="846" actId="478"/>
          <ac:spMkLst>
            <pc:docMk/>
            <pc:sldMk cId="827385948" sldId="592"/>
            <ac:spMk id="3" creationId="{4AE4A4E1-72A2-6146-626D-4761A746D259}"/>
          </ac:spMkLst>
        </pc:spChg>
        <pc:spChg chg="mod ord">
          <ac:chgData name="Valeriy Vyatkin" userId="c59fb426-c865-4022-a8aa-a5bda09e1b8c" providerId="ADAL" clId="{F3C4E707-426D-D241-98AA-62BDFC32EA51}" dt="2024-04-17T14:24:55.252" v="722" actId="700"/>
          <ac:spMkLst>
            <pc:docMk/>
            <pc:sldMk cId="827385948" sldId="592"/>
            <ac:spMk id="4" creationId="{00000000-0000-0000-0000-000000000000}"/>
          </ac:spMkLst>
        </pc:spChg>
      </pc:sldChg>
      <pc:sldChg chg="addSp modSp add mod modClrScheme chgLayout">
        <pc:chgData name="Valeriy Vyatkin" userId="c59fb426-c865-4022-a8aa-a5bda09e1b8c" providerId="ADAL" clId="{F3C4E707-426D-D241-98AA-62BDFC32EA51}" dt="2024-04-17T14:24:55.435" v="744" actId="27636"/>
        <pc:sldMkLst>
          <pc:docMk/>
          <pc:sldMk cId="1589513899" sldId="593"/>
        </pc:sldMkLst>
        <pc:spChg chg="mod ord">
          <ac:chgData name="Valeriy Vyatkin" userId="c59fb426-c865-4022-a8aa-a5bda09e1b8c" providerId="ADAL" clId="{F3C4E707-426D-D241-98AA-62BDFC32EA51}" dt="2024-04-17T14:24:55.435" v="744" actId="27636"/>
          <ac:spMkLst>
            <pc:docMk/>
            <pc:sldMk cId="1589513899" sldId="593"/>
            <ac:spMk id="2" creationId="{00000000-0000-0000-0000-000000000000}"/>
          </ac:spMkLst>
        </pc:spChg>
        <pc:spChg chg="add mod ord">
          <ac:chgData name="Valeriy Vyatkin" userId="c59fb426-c865-4022-a8aa-a5bda09e1b8c" providerId="ADAL" clId="{F3C4E707-426D-D241-98AA-62BDFC32EA51}" dt="2024-04-17T14:24:55.252" v="722" actId="700"/>
          <ac:spMkLst>
            <pc:docMk/>
            <pc:sldMk cId="1589513899" sldId="593"/>
            <ac:spMk id="3" creationId="{28B21ABE-538F-7C0F-E20C-7F101517A575}"/>
          </ac:spMkLst>
        </pc:spChg>
        <pc:spChg chg="mod ord">
          <ac:chgData name="Valeriy Vyatkin" userId="c59fb426-c865-4022-a8aa-a5bda09e1b8c" providerId="ADAL" clId="{F3C4E707-426D-D241-98AA-62BDFC32EA51}" dt="2024-04-17T14:24:55.252" v="722" actId="700"/>
          <ac:spMkLst>
            <pc:docMk/>
            <pc:sldMk cId="1589513899" sldId="593"/>
            <ac:spMk id="4" creationId="{00000000-0000-0000-0000-000000000000}"/>
          </ac:spMkLst>
        </pc:spChg>
      </pc:sldChg>
      <pc:sldChg chg="addSp delSp modSp add mod modClrScheme chgLayout">
        <pc:chgData name="Valeriy Vyatkin" userId="c59fb426-c865-4022-a8aa-a5bda09e1b8c" providerId="ADAL" clId="{F3C4E707-426D-D241-98AA-62BDFC32EA51}" dt="2024-04-17T20:18:06.300" v="1783" actId="478"/>
        <pc:sldMkLst>
          <pc:docMk/>
          <pc:sldMk cId="660916487" sldId="594"/>
        </pc:sldMkLst>
        <pc:spChg chg="mod ord">
          <ac:chgData name="Valeriy Vyatkin" userId="c59fb426-c865-4022-a8aa-a5bda09e1b8c" providerId="ADAL" clId="{F3C4E707-426D-D241-98AA-62BDFC32EA51}" dt="2024-04-17T14:24:55.438" v="746" actId="27636"/>
          <ac:spMkLst>
            <pc:docMk/>
            <pc:sldMk cId="660916487" sldId="594"/>
            <ac:spMk id="2" creationId="{00000000-0000-0000-0000-000000000000}"/>
          </ac:spMkLst>
        </pc:spChg>
        <pc:spChg chg="add del mod ord">
          <ac:chgData name="Valeriy Vyatkin" userId="c59fb426-c865-4022-a8aa-a5bda09e1b8c" providerId="ADAL" clId="{F3C4E707-426D-D241-98AA-62BDFC32EA51}" dt="2024-04-17T20:18:06.300" v="1783" actId="478"/>
          <ac:spMkLst>
            <pc:docMk/>
            <pc:sldMk cId="660916487" sldId="594"/>
            <ac:spMk id="3" creationId="{3171BED9-C3E2-48CB-0D28-360E7F15984E}"/>
          </ac:spMkLst>
        </pc:spChg>
        <pc:spChg chg="mod ord">
          <ac:chgData name="Valeriy Vyatkin" userId="c59fb426-c865-4022-a8aa-a5bda09e1b8c" providerId="ADAL" clId="{F3C4E707-426D-D241-98AA-62BDFC32EA51}" dt="2024-04-17T14:24:55.252" v="722" actId="700"/>
          <ac:spMkLst>
            <pc:docMk/>
            <pc:sldMk cId="660916487" sldId="594"/>
            <ac:spMk id="4" creationId="{00000000-0000-0000-0000-000000000000}"/>
          </ac:spMkLst>
        </pc:spChg>
      </pc:sldChg>
      <pc:sldChg chg="addSp delSp modSp add mod modClrScheme chgLayout">
        <pc:chgData name="Valeriy Vyatkin" userId="c59fb426-c865-4022-a8aa-a5bda09e1b8c" providerId="ADAL" clId="{F3C4E707-426D-D241-98AA-62BDFC32EA51}" dt="2024-04-17T20:18:11.912" v="1784" actId="478"/>
        <pc:sldMkLst>
          <pc:docMk/>
          <pc:sldMk cId="1286966948" sldId="595"/>
        </pc:sldMkLst>
        <pc:spChg chg="mod ord">
          <ac:chgData name="Valeriy Vyatkin" userId="c59fb426-c865-4022-a8aa-a5bda09e1b8c" providerId="ADAL" clId="{F3C4E707-426D-D241-98AA-62BDFC32EA51}" dt="2024-04-17T14:24:55.440" v="747" actId="27636"/>
          <ac:spMkLst>
            <pc:docMk/>
            <pc:sldMk cId="1286966948" sldId="595"/>
            <ac:spMk id="2" creationId="{00000000-0000-0000-0000-000000000000}"/>
          </ac:spMkLst>
        </pc:spChg>
        <pc:spChg chg="add del mod ord">
          <ac:chgData name="Valeriy Vyatkin" userId="c59fb426-c865-4022-a8aa-a5bda09e1b8c" providerId="ADAL" clId="{F3C4E707-426D-D241-98AA-62BDFC32EA51}" dt="2024-04-17T20:18:11.912" v="1784" actId="478"/>
          <ac:spMkLst>
            <pc:docMk/>
            <pc:sldMk cId="1286966948" sldId="595"/>
            <ac:spMk id="3" creationId="{070DA7CE-1CEA-7F2D-BC2A-1E06A8D57E88}"/>
          </ac:spMkLst>
        </pc:spChg>
        <pc:spChg chg="mod ord">
          <ac:chgData name="Valeriy Vyatkin" userId="c59fb426-c865-4022-a8aa-a5bda09e1b8c" providerId="ADAL" clId="{F3C4E707-426D-D241-98AA-62BDFC32EA51}" dt="2024-04-17T14:24:55.252" v="722" actId="700"/>
          <ac:spMkLst>
            <pc:docMk/>
            <pc:sldMk cId="1286966948" sldId="595"/>
            <ac:spMk id="4" creationId="{00000000-0000-0000-0000-000000000000}"/>
          </ac:spMkLst>
        </pc:spChg>
      </pc:sldChg>
      <pc:sldChg chg="addSp delSp modSp add mod modClrScheme chgLayout">
        <pc:chgData name="Valeriy Vyatkin" userId="c59fb426-c865-4022-a8aa-a5bda09e1b8c" providerId="ADAL" clId="{F3C4E707-426D-D241-98AA-62BDFC32EA51}" dt="2024-04-17T20:18:15.596" v="1785" actId="478"/>
        <pc:sldMkLst>
          <pc:docMk/>
          <pc:sldMk cId="839425676" sldId="596"/>
        </pc:sldMkLst>
        <pc:spChg chg="mod ord">
          <ac:chgData name="Valeriy Vyatkin" userId="c59fb426-c865-4022-a8aa-a5bda09e1b8c" providerId="ADAL" clId="{F3C4E707-426D-D241-98AA-62BDFC32EA51}" dt="2024-04-17T14:24:55.441" v="748" actId="27636"/>
          <ac:spMkLst>
            <pc:docMk/>
            <pc:sldMk cId="839425676" sldId="596"/>
            <ac:spMk id="2" creationId="{00000000-0000-0000-0000-000000000000}"/>
          </ac:spMkLst>
        </pc:spChg>
        <pc:spChg chg="add del mod ord">
          <ac:chgData name="Valeriy Vyatkin" userId="c59fb426-c865-4022-a8aa-a5bda09e1b8c" providerId="ADAL" clId="{F3C4E707-426D-D241-98AA-62BDFC32EA51}" dt="2024-04-17T20:18:15.596" v="1785" actId="478"/>
          <ac:spMkLst>
            <pc:docMk/>
            <pc:sldMk cId="839425676" sldId="596"/>
            <ac:spMk id="3" creationId="{E7C42D3A-930E-9B4E-3040-3BB0D86B1E19}"/>
          </ac:spMkLst>
        </pc:spChg>
        <pc:spChg chg="mod ord">
          <ac:chgData name="Valeriy Vyatkin" userId="c59fb426-c865-4022-a8aa-a5bda09e1b8c" providerId="ADAL" clId="{F3C4E707-426D-D241-98AA-62BDFC32EA51}" dt="2024-04-17T14:24:55.252" v="722" actId="700"/>
          <ac:spMkLst>
            <pc:docMk/>
            <pc:sldMk cId="839425676" sldId="596"/>
            <ac:spMk id="4" creationId="{00000000-0000-0000-0000-000000000000}"/>
          </ac:spMkLst>
        </pc:spChg>
      </pc:sldChg>
      <pc:sldChg chg="addSp delSp modSp add mod modClrScheme chgLayout">
        <pc:chgData name="Valeriy Vyatkin" userId="c59fb426-c865-4022-a8aa-a5bda09e1b8c" providerId="ADAL" clId="{F3C4E707-426D-D241-98AA-62BDFC32EA51}" dt="2024-04-17T20:18:20.308" v="1786" actId="478"/>
        <pc:sldMkLst>
          <pc:docMk/>
          <pc:sldMk cId="375444584" sldId="597"/>
        </pc:sldMkLst>
        <pc:spChg chg="mod ord">
          <ac:chgData name="Valeriy Vyatkin" userId="c59fb426-c865-4022-a8aa-a5bda09e1b8c" providerId="ADAL" clId="{F3C4E707-426D-D241-98AA-62BDFC32EA51}" dt="2024-04-17T14:24:55.443" v="749" actId="27636"/>
          <ac:spMkLst>
            <pc:docMk/>
            <pc:sldMk cId="375444584" sldId="597"/>
            <ac:spMk id="2" creationId="{00000000-0000-0000-0000-000000000000}"/>
          </ac:spMkLst>
        </pc:spChg>
        <pc:spChg chg="add del mod ord">
          <ac:chgData name="Valeriy Vyatkin" userId="c59fb426-c865-4022-a8aa-a5bda09e1b8c" providerId="ADAL" clId="{F3C4E707-426D-D241-98AA-62BDFC32EA51}" dt="2024-04-17T20:18:20.308" v="1786" actId="478"/>
          <ac:spMkLst>
            <pc:docMk/>
            <pc:sldMk cId="375444584" sldId="597"/>
            <ac:spMk id="3" creationId="{EB63D765-3EF0-20F6-DB9B-6A614F4D49AF}"/>
          </ac:spMkLst>
        </pc:spChg>
        <pc:spChg chg="mod ord">
          <ac:chgData name="Valeriy Vyatkin" userId="c59fb426-c865-4022-a8aa-a5bda09e1b8c" providerId="ADAL" clId="{F3C4E707-426D-D241-98AA-62BDFC32EA51}" dt="2024-04-17T14:24:55.252" v="722" actId="700"/>
          <ac:spMkLst>
            <pc:docMk/>
            <pc:sldMk cId="375444584" sldId="597"/>
            <ac:spMk id="4" creationId="{00000000-0000-0000-0000-000000000000}"/>
          </ac:spMkLst>
        </pc:spChg>
      </pc:sldChg>
      <pc:sldChg chg="addSp delSp modSp add mod modClrScheme chgLayout">
        <pc:chgData name="Valeriy Vyatkin" userId="c59fb426-c865-4022-a8aa-a5bda09e1b8c" providerId="ADAL" clId="{F3C4E707-426D-D241-98AA-62BDFC32EA51}" dt="2024-04-17T20:14:41.843" v="1715" actId="478"/>
        <pc:sldMkLst>
          <pc:docMk/>
          <pc:sldMk cId="1735586215" sldId="628"/>
        </pc:sldMkLst>
        <pc:spChg chg="mod ord">
          <ac:chgData name="Valeriy Vyatkin" userId="c59fb426-c865-4022-a8aa-a5bda09e1b8c" providerId="ADAL" clId="{F3C4E707-426D-D241-98AA-62BDFC32EA51}" dt="2024-04-17T14:24:55.456" v="752" actId="27636"/>
          <ac:spMkLst>
            <pc:docMk/>
            <pc:sldMk cId="1735586215" sldId="628"/>
            <ac:spMk id="2" creationId="{00000000-0000-0000-0000-000000000000}"/>
          </ac:spMkLst>
        </pc:spChg>
        <pc:spChg chg="add del mod ord">
          <ac:chgData name="Valeriy Vyatkin" userId="c59fb426-c865-4022-a8aa-a5bda09e1b8c" providerId="ADAL" clId="{F3C4E707-426D-D241-98AA-62BDFC32EA51}" dt="2024-04-17T20:14:41.843" v="1715" actId="478"/>
          <ac:spMkLst>
            <pc:docMk/>
            <pc:sldMk cId="1735586215" sldId="628"/>
            <ac:spMk id="3" creationId="{97EC07E4-BA5C-E58F-5E69-4BE8DAE38121}"/>
          </ac:spMkLst>
        </pc:spChg>
        <pc:spChg chg="mod ord">
          <ac:chgData name="Valeriy Vyatkin" userId="c59fb426-c865-4022-a8aa-a5bda09e1b8c" providerId="ADAL" clId="{F3C4E707-426D-D241-98AA-62BDFC32EA51}" dt="2024-04-17T14:24:55.252" v="722" actId="700"/>
          <ac:spMkLst>
            <pc:docMk/>
            <pc:sldMk cId="1735586215" sldId="628"/>
            <ac:spMk id="4" creationId="{00000000-0000-0000-0000-000000000000}"/>
          </ac:spMkLst>
        </pc:spChg>
      </pc:sldChg>
      <pc:sldChg chg="addSp delSp modSp add mod modClrScheme chgLayout">
        <pc:chgData name="Valeriy Vyatkin" userId="c59fb426-c865-4022-a8aa-a5bda09e1b8c" providerId="ADAL" clId="{F3C4E707-426D-D241-98AA-62BDFC32EA51}" dt="2024-04-18T07:15:03.663" v="2119" actId="11529"/>
        <pc:sldMkLst>
          <pc:docMk/>
          <pc:sldMk cId="2127210835" sldId="629"/>
        </pc:sldMkLst>
        <pc:spChg chg="mod ord">
          <ac:chgData name="Valeriy Vyatkin" userId="c59fb426-c865-4022-a8aa-a5bda09e1b8c" providerId="ADAL" clId="{F3C4E707-426D-D241-98AA-62BDFC32EA51}" dt="2024-04-17T14:24:55.394" v="735" actId="27636"/>
          <ac:spMkLst>
            <pc:docMk/>
            <pc:sldMk cId="2127210835" sldId="629"/>
            <ac:spMk id="2" creationId="{00000000-0000-0000-0000-000000000000}"/>
          </ac:spMkLst>
        </pc:spChg>
        <pc:spChg chg="add del mod ord">
          <ac:chgData name="Valeriy Vyatkin" userId="c59fb426-c865-4022-a8aa-a5bda09e1b8c" providerId="ADAL" clId="{F3C4E707-426D-D241-98AA-62BDFC32EA51}" dt="2024-04-17T14:38:26.556" v="795" actId="478"/>
          <ac:spMkLst>
            <pc:docMk/>
            <pc:sldMk cId="2127210835" sldId="629"/>
            <ac:spMk id="3" creationId="{6F2288FF-CF5A-19E4-60BC-F5BEA0EF1FC7}"/>
          </ac:spMkLst>
        </pc:spChg>
        <pc:spChg chg="del mod ord">
          <ac:chgData name="Valeriy Vyatkin" userId="c59fb426-c865-4022-a8aa-a5bda09e1b8c" providerId="ADAL" clId="{F3C4E707-426D-D241-98AA-62BDFC32EA51}" dt="2024-04-17T14:39:02.224" v="802" actId="478"/>
          <ac:spMkLst>
            <pc:docMk/>
            <pc:sldMk cId="2127210835" sldId="629"/>
            <ac:spMk id="4" creationId="{00000000-0000-0000-0000-000000000000}"/>
          </ac:spMkLst>
        </pc:spChg>
        <pc:spChg chg="add mod">
          <ac:chgData name="Valeriy Vyatkin" userId="c59fb426-c865-4022-a8aa-a5bda09e1b8c" providerId="ADAL" clId="{F3C4E707-426D-D241-98AA-62BDFC32EA51}" dt="2024-04-18T07:14:53.413" v="2118" actId="14100"/>
          <ac:spMkLst>
            <pc:docMk/>
            <pc:sldMk cId="2127210835" sldId="629"/>
            <ac:spMk id="7" creationId="{B11FFD9F-9AA5-F770-E94E-BA04090FFDEF}"/>
          </ac:spMkLst>
        </pc:spChg>
        <pc:picChg chg="del mod">
          <ac:chgData name="Valeriy Vyatkin" userId="c59fb426-c865-4022-a8aa-a5bda09e1b8c" providerId="ADAL" clId="{F3C4E707-426D-D241-98AA-62BDFC32EA51}" dt="2024-04-18T07:14:17.135" v="2107" actId="478"/>
          <ac:picMkLst>
            <pc:docMk/>
            <pc:sldMk cId="2127210835" sldId="629"/>
            <ac:picMk id="5" creationId="{00000000-0000-0000-0000-000000000000}"/>
          </ac:picMkLst>
        </pc:picChg>
        <pc:picChg chg="add mod">
          <ac:chgData name="Valeriy Vyatkin" userId="c59fb426-c865-4022-a8aa-a5bda09e1b8c" providerId="ADAL" clId="{F3C4E707-426D-D241-98AA-62BDFC32EA51}" dt="2024-04-18T07:14:39.633" v="2112" actId="1076"/>
          <ac:picMkLst>
            <pc:docMk/>
            <pc:sldMk cId="2127210835" sldId="629"/>
            <ac:picMk id="6" creationId="{7F8284E0-FF3E-0760-DE83-ECD009BF0072}"/>
          </ac:picMkLst>
        </pc:picChg>
        <pc:cxnChg chg="add">
          <ac:chgData name="Valeriy Vyatkin" userId="c59fb426-c865-4022-a8aa-a5bda09e1b8c" providerId="ADAL" clId="{F3C4E707-426D-D241-98AA-62BDFC32EA51}" dt="2024-04-18T07:15:03.663" v="2119" actId="11529"/>
          <ac:cxnSpMkLst>
            <pc:docMk/>
            <pc:sldMk cId="2127210835" sldId="629"/>
            <ac:cxnSpMk id="9" creationId="{C55BEAF7-247D-8F40-C750-DA69282240FF}"/>
          </ac:cxnSpMkLst>
        </pc:cxnChg>
      </pc:sldChg>
      <pc:sldChg chg="addSp delSp modSp add mod modClrScheme chgLayout">
        <pc:chgData name="Valeriy Vyatkin" userId="c59fb426-c865-4022-a8aa-a5bda09e1b8c" providerId="ADAL" clId="{F3C4E707-426D-D241-98AA-62BDFC32EA51}" dt="2024-04-18T07:02:51.722" v="1898" actId="1076"/>
        <pc:sldMkLst>
          <pc:docMk/>
          <pc:sldMk cId="1748223983" sldId="630"/>
        </pc:sldMkLst>
        <pc:spChg chg="mod ord">
          <ac:chgData name="Valeriy Vyatkin" userId="c59fb426-c865-4022-a8aa-a5bda09e1b8c" providerId="ADAL" clId="{F3C4E707-426D-D241-98AA-62BDFC32EA51}" dt="2024-04-17T14:24:55.352" v="726" actId="27636"/>
          <ac:spMkLst>
            <pc:docMk/>
            <pc:sldMk cId="1748223983" sldId="630"/>
            <ac:spMk id="2" creationId="{00000000-0000-0000-0000-000000000000}"/>
          </ac:spMkLst>
        </pc:spChg>
        <pc:spChg chg="add del mod ord">
          <ac:chgData name="Valeriy Vyatkin" userId="c59fb426-c865-4022-a8aa-a5bda09e1b8c" providerId="ADAL" clId="{F3C4E707-426D-D241-98AA-62BDFC32EA51}" dt="2024-04-17T14:39:57.193" v="814" actId="478"/>
          <ac:spMkLst>
            <pc:docMk/>
            <pc:sldMk cId="1748223983" sldId="630"/>
            <ac:spMk id="3" creationId="{D5676A67-F25C-5CCB-7733-AB5B9E674D36}"/>
          </ac:spMkLst>
        </pc:spChg>
        <pc:spChg chg="mod ord">
          <ac:chgData name="Valeriy Vyatkin" userId="c59fb426-c865-4022-a8aa-a5bda09e1b8c" providerId="ADAL" clId="{F3C4E707-426D-D241-98AA-62BDFC32EA51}" dt="2024-04-17T14:24:55.252" v="722" actId="700"/>
          <ac:spMkLst>
            <pc:docMk/>
            <pc:sldMk cId="1748223983" sldId="630"/>
            <ac:spMk id="4" creationId="{00000000-0000-0000-0000-000000000000}"/>
          </ac:spMkLst>
        </pc:spChg>
        <pc:picChg chg="add del mod">
          <ac:chgData name="Valeriy Vyatkin" userId="c59fb426-c865-4022-a8aa-a5bda09e1b8c" providerId="ADAL" clId="{F3C4E707-426D-D241-98AA-62BDFC32EA51}" dt="2024-04-18T06:57:00.910" v="1876" actId="478"/>
          <ac:picMkLst>
            <pc:docMk/>
            <pc:sldMk cId="1748223983" sldId="630"/>
            <ac:picMk id="5" creationId="{712F20F0-1941-FA55-70C5-667EF13EC123}"/>
          </ac:picMkLst>
        </pc:picChg>
        <pc:picChg chg="del mod">
          <ac:chgData name="Valeriy Vyatkin" userId="c59fb426-c865-4022-a8aa-a5bda09e1b8c" providerId="ADAL" clId="{F3C4E707-426D-D241-98AA-62BDFC32EA51}" dt="2024-04-18T06:56:40.330" v="1874" actId="478"/>
          <ac:picMkLst>
            <pc:docMk/>
            <pc:sldMk cId="1748223983" sldId="630"/>
            <ac:picMk id="6" creationId="{00000000-0000-0000-0000-000000000000}"/>
          </ac:picMkLst>
        </pc:picChg>
        <pc:picChg chg="del">
          <ac:chgData name="Valeriy Vyatkin" userId="c59fb426-c865-4022-a8aa-a5bda09e1b8c" providerId="ADAL" clId="{F3C4E707-426D-D241-98AA-62BDFC32EA51}" dt="2024-04-18T06:57:03.077" v="1877" actId="478"/>
          <ac:picMkLst>
            <pc:docMk/>
            <pc:sldMk cId="1748223983" sldId="630"/>
            <ac:picMk id="7" creationId="{00000000-0000-0000-0000-000000000000}"/>
          </ac:picMkLst>
        </pc:picChg>
        <pc:picChg chg="add mod">
          <ac:chgData name="Valeriy Vyatkin" userId="c59fb426-c865-4022-a8aa-a5bda09e1b8c" providerId="ADAL" clId="{F3C4E707-426D-D241-98AA-62BDFC32EA51}" dt="2024-04-18T07:02:51.722" v="1898" actId="1076"/>
          <ac:picMkLst>
            <pc:docMk/>
            <pc:sldMk cId="1748223983" sldId="630"/>
            <ac:picMk id="8" creationId="{4667E442-6957-2AC8-F2FC-3309A4EAF8F4}"/>
          </ac:picMkLst>
        </pc:picChg>
        <pc:picChg chg="add mod">
          <ac:chgData name="Valeriy Vyatkin" userId="c59fb426-c865-4022-a8aa-a5bda09e1b8c" providerId="ADAL" clId="{F3C4E707-426D-D241-98AA-62BDFC32EA51}" dt="2024-04-18T07:00:18.527" v="1894" actId="1076"/>
          <ac:picMkLst>
            <pc:docMk/>
            <pc:sldMk cId="1748223983" sldId="630"/>
            <ac:picMk id="9" creationId="{BFC08BC0-190F-3ABC-3A40-99B19159FD38}"/>
          </ac:picMkLst>
        </pc:picChg>
        <pc:picChg chg="add mod">
          <ac:chgData name="Valeriy Vyatkin" userId="c59fb426-c865-4022-a8aa-a5bda09e1b8c" providerId="ADAL" clId="{F3C4E707-426D-D241-98AA-62BDFC32EA51}" dt="2024-04-18T07:00:15.160" v="1892" actId="1076"/>
          <ac:picMkLst>
            <pc:docMk/>
            <pc:sldMk cId="1748223983" sldId="630"/>
            <ac:picMk id="10" creationId="{9504722D-C929-98FE-5C3B-78B561F13551}"/>
          </ac:picMkLst>
        </pc:picChg>
        <pc:cxnChg chg="add mod">
          <ac:chgData name="Valeriy Vyatkin" userId="c59fb426-c865-4022-a8aa-a5bda09e1b8c" providerId="ADAL" clId="{F3C4E707-426D-D241-98AA-62BDFC32EA51}" dt="2024-04-18T07:01:54.925" v="1897" actId="208"/>
          <ac:cxnSpMkLst>
            <pc:docMk/>
            <pc:sldMk cId="1748223983" sldId="630"/>
            <ac:cxnSpMk id="12" creationId="{0D776CF5-AC04-45B1-9E70-0776985C4B81}"/>
          </ac:cxnSpMkLst>
        </pc:cxnChg>
      </pc:sldChg>
      <pc:sldChg chg="delSp modSp add mod modClrScheme chgLayout">
        <pc:chgData name="Valeriy Vyatkin" userId="c59fb426-c865-4022-a8aa-a5bda09e1b8c" providerId="ADAL" clId="{F3C4E707-426D-D241-98AA-62BDFC32EA51}" dt="2024-04-17T14:41:21.930" v="822" actId="207"/>
        <pc:sldMkLst>
          <pc:docMk/>
          <pc:sldMk cId="185753275" sldId="631"/>
        </pc:sldMkLst>
        <pc:spChg chg="mod ord">
          <ac:chgData name="Valeriy Vyatkin" userId="c59fb426-c865-4022-a8aa-a5bda09e1b8c" providerId="ADAL" clId="{F3C4E707-426D-D241-98AA-62BDFC32EA51}" dt="2024-04-17T14:24:55.252" v="722" actId="700"/>
          <ac:spMkLst>
            <pc:docMk/>
            <pc:sldMk cId="185753275" sldId="631"/>
            <ac:spMk id="3" creationId="{00000000-0000-0000-0000-000000000000}"/>
          </ac:spMkLst>
        </pc:spChg>
        <pc:spChg chg="del mod ord">
          <ac:chgData name="Valeriy Vyatkin" userId="c59fb426-c865-4022-a8aa-a5bda09e1b8c" providerId="ADAL" clId="{F3C4E707-426D-D241-98AA-62BDFC32EA51}" dt="2024-04-17T14:25:04.031" v="755" actId="478"/>
          <ac:spMkLst>
            <pc:docMk/>
            <pc:sldMk cId="185753275" sldId="631"/>
            <ac:spMk id="4" creationId="{00000000-0000-0000-0000-000000000000}"/>
          </ac:spMkLst>
        </pc:spChg>
        <pc:spChg chg="mod ord">
          <ac:chgData name="Valeriy Vyatkin" userId="c59fb426-c865-4022-a8aa-a5bda09e1b8c" providerId="ADAL" clId="{F3C4E707-426D-D241-98AA-62BDFC32EA51}" dt="2024-04-17T14:41:21.930" v="822" actId="207"/>
          <ac:spMkLst>
            <pc:docMk/>
            <pc:sldMk cId="185753275" sldId="631"/>
            <ac:spMk id="5" creationId="{00000000-0000-0000-0000-000000000000}"/>
          </ac:spMkLst>
        </pc:spChg>
        <pc:picChg chg="mod">
          <ac:chgData name="Valeriy Vyatkin" userId="c59fb426-c865-4022-a8aa-a5bda09e1b8c" providerId="ADAL" clId="{F3C4E707-426D-D241-98AA-62BDFC32EA51}" dt="2024-04-17T14:40:41.879" v="821" actId="1076"/>
          <ac:picMkLst>
            <pc:docMk/>
            <pc:sldMk cId="185753275" sldId="631"/>
            <ac:picMk id="3075" creationId="{00000000-0000-0000-0000-000000000000}"/>
          </ac:picMkLst>
        </pc:picChg>
      </pc:sldChg>
      <pc:sldChg chg="delSp modSp add mod modClrScheme chgLayout">
        <pc:chgData name="Valeriy Vyatkin" userId="c59fb426-c865-4022-a8aa-a5bda09e1b8c" providerId="ADAL" clId="{F3C4E707-426D-D241-98AA-62BDFC32EA51}" dt="2024-04-17T20:15:57.405" v="1768" actId="1076"/>
        <pc:sldMkLst>
          <pc:docMk/>
          <pc:sldMk cId="347920177" sldId="632"/>
        </pc:sldMkLst>
        <pc:spChg chg="mod ord">
          <ac:chgData name="Valeriy Vyatkin" userId="c59fb426-c865-4022-a8aa-a5bda09e1b8c" providerId="ADAL" clId="{F3C4E707-426D-D241-98AA-62BDFC32EA51}" dt="2024-04-17T14:24:55.354" v="727" actId="27636"/>
          <ac:spMkLst>
            <pc:docMk/>
            <pc:sldMk cId="347920177" sldId="632"/>
            <ac:spMk id="2" creationId="{00000000-0000-0000-0000-000000000000}"/>
          </ac:spMkLst>
        </pc:spChg>
        <pc:spChg chg="mod ord">
          <ac:chgData name="Valeriy Vyatkin" userId="c59fb426-c865-4022-a8aa-a5bda09e1b8c" providerId="ADAL" clId="{F3C4E707-426D-D241-98AA-62BDFC32EA51}" dt="2024-04-17T20:15:52.085" v="1767" actId="1076"/>
          <ac:spMkLst>
            <pc:docMk/>
            <pc:sldMk cId="347920177" sldId="632"/>
            <ac:spMk id="3" creationId="{00000000-0000-0000-0000-000000000000}"/>
          </ac:spMkLst>
        </pc:spChg>
        <pc:spChg chg="del mod ord">
          <ac:chgData name="Valeriy Vyatkin" userId="c59fb426-c865-4022-a8aa-a5bda09e1b8c" providerId="ADAL" clId="{F3C4E707-426D-D241-98AA-62BDFC32EA51}" dt="2024-04-17T14:26:52.868" v="771" actId="478"/>
          <ac:spMkLst>
            <pc:docMk/>
            <pc:sldMk cId="347920177" sldId="632"/>
            <ac:spMk id="4" creationId="{00000000-0000-0000-0000-000000000000}"/>
          </ac:spMkLst>
        </pc:spChg>
        <pc:spChg chg="mod">
          <ac:chgData name="Valeriy Vyatkin" userId="c59fb426-c865-4022-a8aa-a5bda09e1b8c" providerId="ADAL" clId="{F3C4E707-426D-D241-98AA-62BDFC32EA51}" dt="2024-04-17T20:15:45.216" v="1766" actId="27636"/>
          <ac:spMkLst>
            <pc:docMk/>
            <pc:sldMk cId="347920177" sldId="632"/>
            <ac:spMk id="8" creationId="{00000000-0000-0000-0000-000000000000}"/>
          </ac:spMkLst>
        </pc:spChg>
        <pc:spChg chg="mod">
          <ac:chgData name="Valeriy Vyatkin" userId="c59fb426-c865-4022-a8aa-a5bda09e1b8c" providerId="ADAL" clId="{F3C4E707-426D-D241-98AA-62BDFC32EA51}" dt="2024-04-17T20:15:57.405" v="1768" actId="1076"/>
          <ac:spMkLst>
            <pc:docMk/>
            <pc:sldMk cId="347920177" sldId="632"/>
            <ac:spMk id="9" creationId="{00000000-0000-0000-0000-000000000000}"/>
          </ac:spMkLst>
        </pc:spChg>
        <pc:picChg chg="mod">
          <ac:chgData name="Valeriy Vyatkin" userId="c59fb426-c865-4022-a8aa-a5bda09e1b8c" providerId="ADAL" clId="{F3C4E707-426D-D241-98AA-62BDFC32EA51}" dt="2024-04-17T14:26:59.109" v="773" actId="1076"/>
          <ac:picMkLst>
            <pc:docMk/>
            <pc:sldMk cId="347920177" sldId="632"/>
            <ac:picMk id="4099" creationId="{00000000-0000-0000-0000-000000000000}"/>
          </ac:picMkLst>
        </pc:picChg>
        <pc:picChg chg="mod">
          <ac:chgData name="Valeriy Vyatkin" userId="c59fb426-c865-4022-a8aa-a5bda09e1b8c" providerId="ADAL" clId="{F3C4E707-426D-D241-98AA-62BDFC32EA51}" dt="2024-04-17T14:27:11.345" v="774" actId="732"/>
          <ac:picMkLst>
            <pc:docMk/>
            <pc:sldMk cId="347920177" sldId="632"/>
            <ac:picMk id="4100" creationId="{00000000-0000-0000-0000-000000000000}"/>
          </ac:picMkLst>
        </pc:picChg>
        <pc:picChg chg="mod">
          <ac:chgData name="Valeriy Vyatkin" userId="c59fb426-c865-4022-a8aa-a5bda09e1b8c" providerId="ADAL" clId="{F3C4E707-426D-D241-98AA-62BDFC32EA51}" dt="2024-04-17T14:26:56.024" v="772" actId="1076"/>
          <ac:picMkLst>
            <pc:docMk/>
            <pc:sldMk cId="347920177" sldId="632"/>
            <ac:picMk id="4101" creationId="{00000000-0000-0000-0000-000000000000}"/>
          </ac:picMkLst>
        </pc:picChg>
      </pc:sldChg>
      <pc:sldChg chg="addSp delSp modSp add mod modClrScheme chgLayout">
        <pc:chgData name="Valeriy Vyatkin" userId="c59fb426-c865-4022-a8aa-a5bda09e1b8c" providerId="ADAL" clId="{F3C4E707-426D-D241-98AA-62BDFC32EA51}" dt="2024-04-18T07:10:34.961" v="2106" actId="1076"/>
        <pc:sldMkLst>
          <pc:docMk/>
          <pc:sldMk cId="1862898289" sldId="633"/>
        </pc:sldMkLst>
        <pc:spChg chg="mod ord">
          <ac:chgData name="Valeriy Vyatkin" userId="c59fb426-c865-4022-a8aa-a5bda09e1b8c" providerId="ADAL" clId="{F3C4E707-426D-D241-98AA-62BDFC32EA51}" dt="2024-04-17T14:24:55.363" v="729" actId="27636"/>
          <ac:spMkLst>
            <pc:docMk/>
            <pc:sldMk cId="1862898289" sldId="633"/>
            <ac:spMk id="2" creationId="{00000000-0000-0000-0000-000000000000}"/>
          </ac:spMkLst>
        </pc:spChg>
        <pc:spChg chg="mod ord">
          <ac:chgData name="Valeriy Vyatkin" userId="c59fb426-c865-4022-a8aa-a5bda09e1b8c" providerId="ADAL" clId="{F3C4E707-426D-D241-98AA-62BDFC32EA51}" dt="2024-04-18T07:07:19.477" v="2089"/>
          <ac:spMkLst>
            <pc:docMk/>
            <pc:sldMk cId="1862898289" sldId="633"/>
            <ac:spMk id="3" creationId="{00000000-0000-0000-0000-000000000000}"/>
          </ac:spMkLst>
        </pc:spChg>
        <pc:spChg chg="del mod ord">
          <ac:chgData name="Valeriy Vyatkin" userId="c59fb426-c865-4022-a8aa-a5bda09e1b8c" providerId="ADAL" clId="{F3C4E707-426D-D241-98AA-62BDFC32EA51}" dt="2024-04-17T14:27:25.560" v="775" actId="478"/>
          <ac:spMkLst>
            <pc:docMk/>
            <pc:sldMk cId="1862898289" sldId="633"/>
            <ac:spMk id="4" creationId="{00000000-0000-0000-0000-000000000000}"/>
          </ac:spMkLst>
        </pc:spChg>
        <pc:picChg chg="del">
          <ac:chgData name="Valeriy Vyatkin" userId="c59fb426-c865-4022-a8aa-a5bda09e1b8c" providerId="ADAL" clId="{F3C4E707-426D-D241-98AA-62BDFC32EA51}" dt="2024-04-18T07:04:13.290" v="1899" actId="478"/>
          <ac:picMkLst>
            <pc:docMk/>
            <pc:sldMk cId="1862898289" sldId="633"/>
            <ac:picMk id="5" creationId="{00000000-0000-0000-0000-000000000000}"/>
          </ac:picMkLst>
        </pc:picChg>
        <pc:picChg chg="add mod">
          <ac:chgData name="Valeriy Vyatkin" userId="c59fb426-c865-4022-a8aa-a5bda09e1b8c" providerId="ADAL" clId="{F3C4E707-426D-D241-98AA-62BDFC32EA51}" dt="2024-04-18T07:10:30.414" v="2104" actId="1076"/>
          <ac:picMkLst>
            <pc:docMk/>
            <pc:sldMk cId="1862898289" sldId="633"/>
            <ac:picMk id="6" creationId="{6403CB8F-77F9-26ED-8072-369059C74F1A}"/>
          </ac:picMkLst>
        </pc:picChg>
        <pc:picChg chg="add mod">
          <ac:chgData name="Valeriy Vyatkin" userId="c59fb426-c865-4022-a8aa-a5bda09e1b8c" providerId="ADAL" clId="{F3C4E707-426D-D241-98AA-62BDFC32EA51}" dt="2024-04-18T07:10:34.961" v="2106" actId="1076"/>
          <ac:picMkLst>
            <pc:docMk/>
            <pc:sldMk cId="1862898289" sldId="633"/>
            <ac:picMk id="7" creationId="{CA6F20DE-D5F6-2D17-D230-186E5F458EAC}"/>
          </ac:picMkLst>
        </pc:picChg>
      </pc:sldChg>
      <pc:sldChg chg="addSp delSp modSp add mod modClrScheme chgLayout">
        <pc:chgData name="Valeriy Vyatkin" userId="c59fb426-c865-4022-a8aa-a5bda09e1b8c" providerId="ADAL" clId="{F3C4E707-426D-D241-98AA-62BDFC32EA51}" dt="2024-04-18T07:10:14.442" v="2102" actId="6549"/>
        <pc:sldMkLst>
          <pc:docMk/>
          <pc:sldMk cId="1567453610" sldId="634"/>
        </pc:sldMkLst>
        <pc:spChg chg="mod ord">
          <ac:chgData name="Valeriy Vyatkin" userId="c59fb426-c865-4022-a8aa-a5bda09e1b8c" providerId="ADAL" clId="{F3C4E707-426D-D241-98AA-62BDFC32EA51}" dt="2024-04-17T14:24:55.373" v="730" actId="27636"/>
          <ac:spMkLst>
            <pc:docMk/>
            <pc:sldMk cId="1567453610" sldId="634"/>
            <ac:spMk id="2" creationId="{00000000-0000-0000-0000-000000000000}"/>
          </ac:spMkLst>
        </pc:spChg>
        <pc:spChg chg="mod ord">
          <ac:chgData name="Valeriy Vyatkin" userId="c59fb426-c865-4022-a8aa-a5bda09e1b8c" providerId="ADAL" clId="{F3C4E707-426D-D241-98AA-62BDFC32EA51}" dt="2024-04-18T07:10:14.442" v="2102" actId="6549"/>
          <ac:spMkLst>
            <pc:docMk/>
            <pc:sldMk cId="1567453610" sldId="634"/>
            <ac:spMk id="3" creationId="{00000000-0000-0000-0000-000000000000}"/>
          </ac:spMkLst>
        </pc:spChg>
        <pc:spChg chg="del mod ord">
          <ac:chgData name="Valeriy Vyatkin" userId="c59fb426-c865-4022-a8aa-a5bda09e1b8c" providerId="ADAL" clId="{F3C4E707-426D-D241-98AA-62BDFC32EA51}" dt="2024-04-17T14:28:07.436" v="777" actId="478"/>
          <ac:spMkLst>
            <pc:docMk/>
            <pc:sldMk cId="1567453610" sldId="634"/>
            <ac:spMk id="4" creationId="{00000000-0000-0000-0000-000000000000}"/>
          </ac:spMkLst>
        </pc:spChg>
        <pc:picChg chg="add mod">
          <ac:chgData name="Valeriy Vyatkin" userId="c59fb426-c865-4022-a8aa-a5bda09e1b8c" providerId="ADAL" clId="{F3C4E707-426D-D241-98AA-62BDFC32EA51}" dt="2024-04-18T07:09:19.709" v="2092" actId="1076"/>
          <ac:picMkLst>
            <pc:docMk/>
            <pc:sldMk cId="1567453610" sldId="634"/>
            <ac:picMk id="5" creationId="{9A6CB30F-E241-7133-E123-8535CBBC9064}"/>
          </ac:picMkLst>
        </pc:picChg>
        <pc:picChg chg="del">
          <ac:chgData name="Valeriy Vyatkin" userId="c59fb426-c865-4022-a8aa-a5bda09e1b8c" providerId="ADAL" clId="{F3C4E707-426D-D241-98AA-62BDFC32EA51}" dt="2024-04-18T07:09:04.662" v="2090" actId="478"/>
          <ac:picMkLst>
            <pc:docMk/>
            <pc:sldMk cId="1567453610" sldId="634"/>
            <ac:picMk id="15362" creationId="{00000000-0000-0000-0000-000000000000}"/>
          </ac:picMkLst>
        </pc:picChg>
        <pc:picChg chg="mod">
          <ac:chgData name="Valeriy Vyatkin" userId="c59fb426-c865-4022-a8aa-a5bda09e1b8c" providerId="ADAL" clId="{F3C4E707-426D-D241-98AA-62BDFC32EA51}" dt="2024-04-17T14:28:15.966" v="779" actId="1076"/>
          <ac:picMkLst>
            <pc:docMk/>
            <pc:sldMk cId="1567453610" sldId="634"/>
            <ac:picMk id="15363" creationId="{00000000-0000-0000-0000-000000000000}"/>
          </ac:picMkLst>
        </pc:picChg>
      </pc:sldChg>
      <pc:sldChg chg="delSp modSp add mod modClrScheme chgLayout">
        <pc:chgData name="Valeriy Vyatkin" userId="c59fb426-c865-4022-a8aa-a5bda09e1b8c" providerId="ADAL" clId="{F3C4E707-426D-D241-98AA-62BDFC32EA51}" dt="2024-04-17T14:39:29.891" v="808" actId="478"/>
        <pc:sldMkLst>
          <pc:docMk/>
          <pc:sldMk cId="1010925521" sldId="635"/>
        </pc:sldMkLst>
        <pc:spChg chg="mod ord">
          <ac:chgData name="Valeriy Vyatkin" userId="c59fb426-c865-4022-a8aa-a5bda09e1b8c" providerId="ADAL" clId="{F3C4E707-426D-D241-98AA-62BDFC32EA51}" dt="2024-04-17T14:24:55.374" v="731" actId="27636"/>
          <ac:spMkLst>
            <pc:docMk/>
            <pc:sldMk cId="1010925521" sldId="635"/>
            <ac:spMk id="2" creationId="{00000000-0000-0000-0000-000000000000}"/>
          </ac:spMkLst>
        </pc:spChg>
        <pc:spChg chg="mod ord">
          <ac:chgData name="Valeriy Vyatkin" userId="c59fb426-c865-4022-a8aa-a5bda09e1b8c" providerId="ADAL" clId="{F3C4E707-426D-D241-98AA-62BDFC32EA51}" dt="2024-04-17T14:30:21.507" v="786" actId="14100"/>
          <ac:spMkLst>
            <pc:docMk/>
            <pc:sldMk cId="1010925521" sldId="635"/>
            <ac:spMk id="3" creationId="{00000000-0000-0000-0000-000000000000}"/>
          </ac:spMkLst>
        </pc:spChg>
        <pc:spChg chg="del mod ord">
          <ac:chgData name="Valeriy Vyatkin" userId="c59fb426-c865-4022-a8aa-a5bda09e1b8c" providerId="ADAL" clId="{F3C4E707-426D-D241-98AA-62BDFC32EA51}" dt="2024-04-17T14:39:29.891" v="808" actId="478"/>
          <ac:spMkLst>
            <pc:docMk/>
            <pc:sldMk cId="1010925521" sldId="635"/>
            <ac:spMk id="5" creationId="{00000000-0000-0000-0000-000000000000}"/>
          </ac:spMkLst>
        </pc:spChg>
      </pc:sldChg>
      <pc:sldChg chg="delSp modSp add mod modClrScheme chgLayout">
        <pc:chgData name="Valeriy Vyatkin" userId="c59fb426-c865-4022-a8aa-a5bda09e1b8c" providerId="ADAL" clId="{F3C4E707-426D-D241-98AA-62BDFC32EA51}" dt="2024-04-17T14:39:20.231" v="806" actId="478"/>
        <pc:sldMkLst>
          <pc:docMk/>
          <pc:sldMk cId="1882100030" sldId="636"/>
        </pc:sldMkLst>
        <pc:spChg chg="mod ord">
          <ac:chgData name="Valeriy Vyatkin" userId="c59fb426-c865-4022-a8aa-a5bda09e1b8c" providerId="ADAL" clId="{F3C4E707-426D-D241-98AA-62BDFC32EA51}" dt="2024-04-17T14:24:55.377" v="732" actId="27636"/>
          <ac:spMkLst>
            <pc:docMk/>
            <pc:sldMk cId="1882100030" sldId="636"/>
            <ac:spMk id="2" creationId="{00000000-0000-0000-0000-000000000000}"/>
          </ac:spMkLst>
        </pc:spChg>
        <pc:spChg chg="mod ord">
          <ac:chgData name="Valeriy Vyatkin" userId="c59fb426-c865-4022-a8aa-a5bda09e1b8c" providerId="ADAL" clId="{F3C4E707-426D-D241-98AA-62BDFC32EA51}" dt="2024-04-17T14:30:42.760" v="789" actId="14100"/>
          <ac:spMkLst>
            <pc:docMk/>
            <pc:sldMk cId="1882100030" sldId="636"/>
            <ac:spMk id="3" creationId="{00000000-0000-0000-0000-000000000000}"/>
          </ac:spMkLst>
        </pc:spChg>
        <pc:spChg chg="del mod ord">
          <ac:chgData name="Valeriy Vyatkin" userId="c59fb426-c865-4022-a8aa-a5bda09e1b8c" providerId="ADAL" clId="{F3C4E707-426D-D241-98AA-62BDFC32EA51}" dt="2024-04-17T14:39:20.231" v="806" actId="478"/>
          <ac:spMkLst>
            <pc:docMk/>
            <pc:sldMk cId="1882100030" sldId="636"/>
            <ac:spMk id="4" creationId="{00000000-0000-0000-0000-000000000000}"/>
          </ac:spMkLst>
        </pc:spChg>
      </pc:sldChg>
      <pc:sldChg chg="delSp modSp add mod modClrScheme chgLayout">
        <pc:chgData name="Valeriy Vyatkin" userId="c59fb426-c865-4022-a8aa-a5bda09e1b8c" providerId="ADAL" clId="{F3C4E707-426D-D241-98AA-62BDFC32EA51}" dt="2024-04-17T14:39:15.645" v="805" actId="478"/>
        <pc:sldMkLst>
          <pc:docMk/>
          <pc:sldMk cId="21083900" sldId="637"/>
        </pc:sldMkLst>
        <pc:spChg chg="mod ord">
          <ac:chgData name="Valeriy Vyatkin" userId="c59fb426-c865-4022-a8aa-a5bda09e1b8c" providerId="ADAL" clId="{F3C4E707-426D-D241-98AA-62BDFC32EA51}" dt="2024-04-17T14:24:55.390" v="733" actId="27636"/>
          <ac:spMkLst>
            <pc:docMk/>
            <pc:sldMk cId="21083900" sldId="637"/>
            <ac:spMk id="2" creationId="{00000000-0000-0000-0000-000000000000}"/>
          </ac:spMkLst>
        </pc:spChg>
        <pc:spChg chg="mod ord">
          <ac:chgData name="Valeriy Vyatkin" userId="c59fb426-c865-4022-a8aa-a5bda09e1b8c" providerId="ADAL" clId="{F3C4E707-426D-D241-98AA-62BDFC32EA51}" dt="2024-04-17T14:38:10.538" v="791" actId="14100"/>
          <ac:spMkLst>
            <pc:docMk/>
            <pc:sldMk cId="21083900" sldId="637"/>
            <ac:spMk id="3" creationId="{00000000-0000-0000-0000-000000000000}"/>
          </ac:spMkLst>
        </pc:spChg>
        <pc:spChg chg="del mod ord">
          <ac:chgData name="Valeriy Vyatkin" userId="c59fb426-c865-4022-a8aa-a5bda09e1b8c" providerId="ADAL" clId="{F3C4E707-426D-D241-98AA-62BDFC32EA51}" dt="2024-04-17T14:39:15.645" v="805" actId="478"/>
          <ac:spMkLst>
            <pc:docMk/>
            <pc:sldMk cId="21083900" sldId="637"/>
            <ac:spMk id="4" creationId="{00000000-0000-0000-0000-000000000000}"/>
          </ac:spMkLst>
        </pc:spChg>
      </pc:sldChg>
      <pc:sldChg chg="modSp mod modShow">
        <pc:chgData name="Valeriy Vyatkin" userId="c59fb426-c865-4022-a8aa-a5bda09e1b8c" providerId="ADAL" clId="{F3C4E707-426D-D241-98AA-62BDFC32EA51}" dt="2024-04-16T13:09:27.168" v="510" actId="729"/>
        <pc:sldMkLst>
          <pc:docMk/>
          <pc:sldMk cId="1614714239" sldId="638"/>
        </pc:sldMkLst>
        <pc:spChg chg="mod">
          <ac:chgData name="Valeriy Vyatkin" userId="c59fb426-c865-4022-a8aa-a5bda09e1b8c" providerId="ADAL" clId="{F3C4E707-426D-D241-98AA-62BDFC32EA51}" dt="2024-04-16T12:14:26.202" v="216" actId="15"/>
          <ac:spMkLst>
            <pc:docMk/>
            <pc:sldMk cId="1614714239" sldId="638"/>
            <ac:spMk id="3" creationId="{819382C7-059C-490E-E29F-AFAF839E553A}"/>
          </ac:spMkLst>
        </pc:spChg>
      </pc:sldChg>
      <pc:sldChg chg="modSp add mod modClrScheme chgLayout">
        <pc:chgData name="Valeriy Vyatkin" userId="c59fb426-c865-4022-a8aa-a5bda09e1b8c" providerId="ADAL" clId="{F3C4E707-426D-D241-98AA-62BDFC32EA51}" dt="2024-04-17T14:41:37.300" v="824" actId="207"/>
        <pc:sldMkLst>
          <pc:docMk/>
          <pc:sldMk cId="408317091" sldId="639"/>
        </pc:sldMkLst>
        <pc:spChg chg="mod ord">
          <ac:chgData name="Valeriy Vyatkin" userId="c59fb426-c865-4022-a8aa-a5bda09e1b8c" providerId="ADAL" clId="{F3C4E707-426D-D241-98AA-62BDFC32EA51}" dt="2024-04-17T14:41:37.300" v="824" actId="207"/>
          <ac:spMkLst>
            <pc:docMk/>
            <pc:sldMk cId="408317091" sldId="639"/>
            <ac:spMk id="2" creationId="{00000000-0000-0000-0000-000000000000}"/>
          </ac:spMkLst>
        </pc:spChg>
        <pc:spChg chg="mod ord">
          <ac:chgData name="Valeriy Vyatkin" userId="c59fb426-c865-4022-a8aa-a5bda09e1b8c" providerId="ADAL" clId="{F3C4E707-426D-D241-98AA-62BDFC32EA51}" dt="2024-04-17T14:24:55.252" v="722" actId="700"/>
          <ac:spMkLst>
            <pc:docMk/>
            <pc:sldMk cId="408317091" sldId="639"/>
            <ac:spMk id="3" creationId="{00000000-0000-0000-0000-000000000000}"/>
          </ac:spMkLst>
        </pc:spChg>
        <pc:spChg chg="mod ord">
          <ac:chgData name="Valeriy Vyatkin" userId="c59fb426-c865-4022-a8aa-a5bda09e1b8c" providerId="ADAL" clId="{F3C4E707-426D-D241-98AA-62BDFC32EA51}" dt="2024-04-17T14:24:55.252" v="722" actId="700"/>
          <ac:spMkLst>
            <pc:docMk/>
            <pc:sldMk cId="408317091" sldId="639"/>
            <ac:spMk id="5" creationId="{00000000-0000-0000-0000-000000000000}"/>
          </ac:spMkLst>
        </pc:spChg>
      </pc:sldChg>
      <pc:sldChg chg="delSp modSp add mod modClrScheme chgLayout">
        <pc:chgData name="Valeriy Vyatkin" userId="c59fb426-c865-4022-a8aa-a5bda09e1b8c" providerId="ADAL" clId="{F3C4E707-426D-D241-98AA-62BDFC32EA51}" dt="2024-04-17T14:38:57.061" v="801" actId="478"/>
        <pc:sldMkLst>
          <pc:docMk/>
          <pc:sldMk cId="428291484" sldId="642"/>
        </pc:sldMkLst>
        <pc:spChg chg="mod ord">
          <ac:chgData name="Valeriy Vyatkin" userId="c59fb426-c865-4022-a8aa-a5bda09e1b8c" providerId="ADAL" clId="{F3C4E707-426D-D241-98AA-62BDFC32EA51}" dt="2024-04-17T14:24:55.405" v="736" actId="27636"/>
          <ac:spMkLst>
            <pc:docMk/>
            <pc:sldMk cId="428291484" sldId="642"/>
            <ac:spMk id="2" creationId="{00000000-0000-0000-0000-000000000000}"/>
          </ac:spMkLst>
        </pc:spChg>
        <pc:spChg chg="mod ord">
          <ac:chgData name="Valeriy Vyatkin" userId="c59fb426-c865-4022-a8aa-a5bda09e1b8c" providerId="ADAL" clId="{F3C4E707-426D-D241-98AA-62BDFC32EA51}" dt="2024-04-17T14:38:47.745" v="800" actId="404"/>
          <ac:spMkLst>
            <pc:docMk/>
            <pc:sldMk cId="428291484" sldId="642"/>
            <ac:spMk id="3" creationId="{00000000-0000-0000-0000-000000000000}"/>
          </ac:spMkLst>
        </pc:spChg>
        <pc:spChg chg="del mod ord">
          <ac:chgData name="Valeriy Vyatkin" userId="c59fb426-c865-4022-a8aa-a5bda09e1b8c" providerId="ADAL" clId="{F3C4E707-426D-D241-98AA-62BDFC32EA51}" dt="2024-04-17T14:38:57.061" v="801" actId="478"/>
          <ac:spMkLst>
            <pc:docMk/>
            <pc:sldMk cId="428291484" sldId="642"/>
            <ac:spMk id="5" creationId="{00000000-0000-0000-0000-000000000000}"/>
          </ac:spMkLst>
        </pc:spChg>
      </pc:sldChg>
      <pc:sldChg chg="addSp delSp modSp add mod ord modClrScheme chgLayout">
        <pc:chgData name="Valeriy Vyatkin" userId="c59fb426-c865-4022-a8aa-a5bda09e1b8c" providerId="ADAL" clId="{F3C4E707-426D-D241-98AA-62BDFC32EA51}" dt="2024-04-16T13:07:43.618" v="499" actId="478"/>
        <pc:sldMkLst>
          <pc:docMk/>
          <pc:sldMk cId="1465241455" sldId="720"/>
        </pc:sldMkLst>
        <pc:spChg chg="mod ord">
          <ac:chgData name="Valeriy Vyatkin" userId="c59fb426-c865-4022-a8aa-a5bda09e1b8c" providerId="ADAL" clId="{F3C4E707-426D-D241-98AA-62BDFC32EA51}" dt="2024-04-16T13:04:23.073" v="449" actId="700"/>
          <ac:spMkLst>
            <pc:docMk/>
            <pc:sldMk cId="1465241455" sldId="720"/>
            <ac:spMk id="2" creationId="{3FEFFC9F-5B44-9A4A-8AEE-5C5C75E818E1}"/>
          </ac:spMkLst>
        </pc:spChg>
        <pc:spChg chg="add del mod ord">
          <ac:chgData name="Valeriy Vyatkin" userId="c59fb426-c865-4022-a8aa-a5bda09e1b8c" providerId="ADAL" clId="{F3C4E707-426D-D241-98AA-62BDFC32EA51}" dt="2024-04-16T13:07:43.618" v="499" actId="478"/>
          <ac:spMkLst>
            <pc:docMk/>
            <pc:sldMk cId="1465241455" sldId="720"/>
            <ac:spMk id="3" creationId="{253B09F3-0E44-2384-145E-CC79E361207F}"/>
          </ac:spMkLst>
        </pc:spChg>
      </pc:sldChg>
      <pc:sldChg chg="add">
        <pc:chgData name="Valeriy Vyatkin" userId="c59fb426-c865-4022-a8aa-a5bda09e1b8c" providerId="ADAL" clId="{F3C4E707-426D-D241-98AA-62BDFC32EA51}" dt="2024-04-23T19:20:04.231" v="2601"/>
        <pc:sldMkLst>
          <pc:docMk/>
          <pc:sldMk cId="1958447276" sldId="725"/>
        </pc:sldMkLst>
      </pc:sldChg>
      <pc:sldChg chg="addSp delSp modSp add mod modClrScheme chgLayout">
        <pc:chgData name="Valeriy Vyatkin" userId="c59fb426-c865-4022-a8aa-a5bda09e1b8c" providerId="ADAL" clId="{F3C4E707-426D-D241-98AA-62BDFC32EA51}" dt="2024-04-16T12:56:18.501" v="415" actId="478"/>
        <pc:sldMkLst>
          <pc:docMk/>
          <pc:sldMk cId="1988543333" sldId="3974"/>
        </pc:sldMkLst>
        <pc:spChg chg="mod ord">
          <ac:chgData name="Valeriy Vyatkin" userId="c59fb426-c865-4022-a8aa-a5bda09e1b8c" providerId="ADAL" clId="{F3C4E707-426D-D241-98AA-62BDFC32EA51}" dt="2024-04-16T12:53:38.630" v="338" actId="27636"/>
          <ac:spMkLst>
            <pc:docMk/>
            <pc:sldMk cId="1988543333" sldId="3974"/>
            <ac:spMk id="2" creationId="{1B6D8961-9AEB-8FAF-8D99-2BF92CD18BD3}"/>
          </ac:spMkLst>
        </pc:spChg>
        <pc:spChg chg="add del mod ord">
          <ac:chgData name="Valeriy Vyatkin" userId="c59fb426-c865-4022-a8aa-a5bda09e1b8c" providerId="ADAL" clId="{F3C4E707-426D-D241-98AA-62BDFC32EA51}" dt="2024-04-16T12:56:18.501" v="415" actId="478"/>
          <ac:spMkLst>
            <pc:docMk/>
            <pc:sldMk cId="1988543333" sldId="3974"/>
            <ac:spMk id="3" creationId="{2D3C694C-1C08-BF2E-4181-50D0E7D62995}"/>
          </ac:spMkLst>
        </pc:spChg>
        <pc:spChg chg="del mod">
          <ac:chgData name="Valeriy Vyatkin" userId="c59fb426-c865-4022-a8aa-a5bda09e1b8c" providerId="ADAL" clId="{F3C4E707-426D-D241-98AA-62BDFC32EA51}" dt="2024-04-16T12:53:23.500" v="334" actId="478"/>
          <ac:spMkLst>
            <pc:docMk/>
            <pc:sldMk cId="1988543333" sldId="3974"/>
            <ac:spMk id="4" creationId="{19C505A6-F535-F1F0-8805-D620DCCD83A0}"/>
          </ac:spMkLst>
        </pc:spChg>
      </pc:sldChg>
      <pc:sldChg chg="addSp delSp modSp add mod modClrScheme chgLayout">
        <pc:chgData name="Valeriy Vyatkin" userId="c59fb426-c865-4022-a8aa-a5bda09e1b8c" providerId="ADAL" clId="{F3C4E707-426D-D241-98AA-62BDFC32EA51}" dt="2024-04-16T12:56:06.130" v="414" actId="20577"/>
        <pc:sldMkLst>
          <pc:docMk/>
          <pc:sldMk cId="4237117857" sldId="3975"/>
        </pc:sldMkLst>
        <pc:spChg chg="mod ord">
          <ac:chgData name="Valeriy Vyatkin" userId="c59fb426-c865-4022-a8aa-a5bda09e1b8c" providerId="ADAL" clId="{F3C4E707-426D-D241-98AA-62BDFC32EA51}" dt="2024-04-16T12:53:38.568" v="337" actId="27636"/>
          <ac:spMkLst>
            <pc:docMk/>
            <pc:sldMk cId="4237117857" sldId="3975"/>
            <ac:spMk id="2" creationId="{47806423-4BE3-F146-AF66-D82EAEFB6B30}"/>
          </ac:spMkLst>
        </pc:spChg>
        <pc:spChg chg="add del mod ord">
          <ac:chgData name="Valeriy Vyatkin" userId="c59fb426-c865-4022-a8aa-a5bda09e1b8c" providerId="ADAL" clId="{F3C4E707-426D-D241-98AA-62BDFC32EA51}" dt="2024-04-16T12:53:51.551" v="340" actId="478"/>
          <ac:spMkLst>
            <pc:docMk/>
            <pc:sldMk cId="4237117857" sldId="3975"/>
            <ac:spMk id="3" creationId="{2C82BD43-901D-7CA1-CC1C-60678ED63876}"/>
          </ac:spMkLst>
        </pc:spChg>
        <pc:spChg chg="del mod">
          <ac:chgData name="Valeriy Vyatkin" userId="c59fb426-c865-4022-a8aa-a5bda09e1b8c" providerId="ADAL" clId="{F3C4E707-426D-D241-98AA-62BDFC32EA51}" dt="2024-04-16T12:53:19.612" v="333" actId="478"/>
          <ac:spMkLst>
            <pc:docMk/>
            <pc:sldMk cId="4237117857" sldId="3975"/>
            <ac:spMk id="4" creationId="{C108B2A4-0856-D46A-9BFD-C35C2729BF6F}"/>
          </ac:spMkLst>
        </pc:spChg>
        <pc:spChg chg="mod">
          <ac:chgData name="Valeriy Vyatkin" userId="c59fb426-c865-4022-a8aa-a5bda09e1b8c" providerId="ADAL" clId="{F3C4E707-426D-D241-98AA-62BDFC32EA51}" dt="2024-04-16T12:56:06.130" v="414" actId="20577"/>
          <ac:spMkLst>
            <pc:docMk/>
            <pc:sldMk cId="4237117857" sldId="3975"/>
            <ac:spMk id="8" creationId="{C4C6FDBD-DF5C-0647-9935-6FA3966276EA}"/>
          </ac:spMkLst>
        </pc:spChg>
      </pc:sldChg>
      <pc:sldChg chg="del">
        <pc:chgData name="Valeriy Vyatkin" userId="c59fb426-c865-4022-a8aa-a5bda09e1b8c" providerId="ADAL" clId="{F3C4E707-426D-D241-98AA-62BDFC32EA51}" dt="2024-04-16T13:09:09.114" v="508" actId="2696"/>
        <pc:sldMkLst>
          <pc:docMk/>
          <pc:sldMk cId="3804293957" sldId="2147472590"/>
        </pc:sldMkLst>
      </pc:sldChg>
      <pc:sldChg chg="del">
        <pc:chgData name="Valeriy Vyatkin" userId="c59fb426-c865-4022-a8aa-a5bda09e1b8c" providerId="ADAL" clId="{F3C4E707-426D-D241-98AA-62BDFC32EA51}" dt="2024-04-16T13:09:16.016" v="509" actId="2696"/>
        <pc:sldMkLst>
          <pc:docMk/>
          <pc:sldMk cId="2463469862" sldId="2147472591"/>
        </pc:sldMkLst>
      </pc:sldChg>
      <pc:sldChg chg="modSp add mod">
        <pc:chgData name="Valeriy Vyatkin" userId="c59fb426-c865-4022-a8aa-a5bda09e1b8c" providerId="ADAL" clId="{F3C4E707-426D-D241-98AA-62BDFC32EA51}" dt="2024-04-17T13:49:23.626" v="650" actId="1076"/>
        <pc:sldMkLst>
          <pc:docMk/>
          <pc:sldMk cId="3629030942" sldId="2147472593"/>
        </pc:sldMkLst>
        <pc:spChg chg="mod">
          <ac:chgData name="Valeriy Vyatkin" userId="c59fb426-c865-4022-a8aa-a5bda09e1b8c" providerId="ADAL" clId="{F3C4E707-426D-D241-98AA-62BDFC32EA51}" dt="2024-04-17T13:49:23.626" v="650" actId="1076"/>
          <ac:spMkLst>
            <pc:docMk/>
            <pc:sldMk cId="3629030942" sldId="2147472593"/>
            <ac:spMk id="4" creationId="{7DD92A8A-B7CC-806B-AEE5-6905B9FBE37C}"/>
          </ac:spMkLst>
        </pc:spChg>
      </pc:sldChg>
      <pc:sldChg chg="modSp add mod">
        <pc:chgData name="Valeriy Vyatkin" userId="c59fb426-c865-4022-a8aa-a5bda09e1b8c" providerId="ADAL" clId="{F3C4E707-426D-D241-98AA-62BDFC32EA51}" dt="2024-04-16T12:26:45.699" v="259" actId="122"/>
        <pc:sldMkLst>
          <pc:docMk/>
          <pc:sldMk cId="1642919108" sldId="2147472594"/>
        </pc:sldMkLst>
        <pc:spChg chg="mod">
          <ac:chgData name="Valeriy Vyatkin" userId="c59fb426-c865-4022-a8aa-a5bda09e1b8c" providerId="ADAL" clId="{F3C4E707-426D-D241-98AA-62BDFC32EA51}" dt="2024-04-16T12:26:45.699" v="259" actId="122"/>
          <ac:spMkLst>
            <pc:docMk/>
            <pc:sldMk cId="1642919108" sldId="2147472594"/>
            <ac:spMk id="4" creationId="{7DD92A8A-B7CC-806B-AEE5-6905B9FBE37C}"/>
          </ac:spMkLst>
        </pc:spChg>
      </pc:sldChg>
      <pc:sldChg chg="add del">
        <pc:chgData name="Valeriy Vyatkin" userId="c59fb426-c865-4022-a8aa-a5bda09e1b8c" providerId="ADAL" clId="{F3C4E707-426D-D241-98AA-62BDFC32EA51}" dt="2024-04-16T12:26:14.030" v="241"/>
        <pc:sldMkLst>
          <pc:docMk/>
          <pc:sldMk cId="3794590024" sldId="2147472594"/>
        </pc:sldMkLst>
      </pc:sldChg>
      <pc:sldChg chg="new del">
        <pc:chgData name="Valeriy Vyatkin" userId="c59fb426-c865-4022-a8aa-a5bda09e1b8c" providerId="ADAL" clId="{F3C4E707-426D-D241-98AA-62BDFC32EA51}" dt="2024-04-16T12:26:10.512" v="239" actId="2696"/>
        <pc:sldMkLst>
          <pc:docMk/>
          <pc:sldMk cId="4067465365" sldId="2147472594"/>
        </pc:sldMkLst>
      </pc:sldChg>
      <pc:sldChg chg="add del">
        <pc:chgData name="Valeriy Vyatkin" userId="c59fb426-c865-4022-a8aa-a5bda09e1b8c" providerId="ADAL" clId="{F3C4E707-426D-D241-98AA-62BDFC32EA51}" dt="2024-04-16T13:08:01.069" v="501" actId="2696"/>
        <pc:sldMkLst>
          <pc:docMk/>
          <pc:sldMk cId="1843385187" sldId="2147472595"/>
        </pc:sldMkLst>
      </pc:sldChg>
      <pc:sldChg chg="addSp delSp modSp add mod modClrScheme chgLayout">
        <pc:chgData name="Valeriy Vyatkin" userId="c59fb426-c865-4022-a8aa-a5bda09e1b8c" providerId="ADAL" clId="{F3C4E707-426D-D241-98AA-62BDFC32EA51}" dt="2024-04-16T13:41:41.433" v="606" actId="1076"/>
        <pc:sldMkLst>
          <pc:docMk/>
          <pc:sldMk cId="2159602995" sldId="2147472595"/>
        </pc:sldMkLst>
        <pc:spChg chg="mod ord">
          <ac:chgData name="Valeriy Vyatkin" userId="c59fb426-c865-4022-a8aa-a5bda09e1b8c" providerId="ADAL" clId="{F3C4E707-426D-D241-98AA-62BDFC32EA51}" dt="2024-04-16T13:40:39.898" v="580"/>
          <ac:spMkLst>
            <pc:docMk/>
            <pc:sldMk cId="2159602995" sldId="2147472595"/>
            <ac:spMk id="2" creationId="{00000000-0000-0000-0000-000000000000}"/>
          </ac:spMkLst>
        </pc:spChg>
        <pc:spChg chg="mod ord">
          <ac:chgData name="Valeriy Vyatkin" userId="c59fb426-c865-4022-a8aa-a5bda09e1b8c" providerId="ADAL" clId="{F3C4E707-426D-D241-98AA-62BDFC32EA51}" dt="2024-04-16T13:41:27.618" v="604" actId="1076"/>
          <ac:spMkLst>
            <pc:docMk/>
            <pc:sldMk cId="2159602995" sldId="2147472595"/>
            <ac:spMk id="3" creationId="{00000000-0000-0000-0000-000000000000}"/>
          </ac:spMkLst>
        </pc:spChg>
        <pc:spChg chg="mod">
          <ac:chgData name="Valeriy Vyatkin" userId="c59fb426-c865-4022-a8aa-a5bda09e1b8c" providerId="ADAL" clId="{F3C4E707-426D-D241-98AA-62BDFC32EA51}" dt="2024-04-16T13:38:15.001" v="567" actId="1076"/>
          <ac:spMkLst>
            <pc:docMk/>
            <pc:sldMk cId="2159602995" sldId="2147472595"/>
            <ac:spMk id="4" creationId="{00000000-0000-0000-0000-000000000000}"/>
          </ac:spMkLst>
        </pc:spChg>
        <pc:spChg chg="mod">
          <ac:chgData name="Valeriy Vyatkin" userId="c59fb426-c865-4022-a8aa-a5bda09e1b8c" providerId="ADAL" clId="{F3C4E707-426D-D241-98AA-62BDFC32EA51}" dt="2024-04-16T13:38:15.001" v="567" actId="1076"/>
          <ac:spMkLst>
            <pc:docMk/>
            <pc:sldMk cId="2159602995" sldId="2147472595"/>
            <ac:spMk id="7" creationId="{00000000-0000-0000-0000-000000000000}"/>
          </ac:spMkLst>
        </pc:spChg>
        <pc:spChg chg="mod">
          <ac:chgData name="Valeriy Vyatkin" userId="c59fb426-c865-4022-a8aa-a5bda09e1b8c" providerId="ADAL" clId="{F3C4E707-426D-D241-98AA-62BDFC32EA51}" dt="2024-04-16T13:38:15.001" v="567" actId="1076"/>
          <ac:spMkLst>
            <pc:docMk/>
            <pc:sldMk cId="2159602995" sldId="2147472595"/>
            <ac:spMk id="8" creationId="{00000000-0000-0000-0000-000000000000}"/>
          </ac:spMkLst>
        </pc:spChg>
        <pc:spChg chg="mod">
          <ac:chgData name="Valeriy Vyatkin" userId="c59fb426-c865-4022-a8aa-a5bda09e1b8c" providerId="ADAL" clId="{F3C4E707-426D-D241-98AA-62BDFC32EA51}" dt="2024-04-16T13:38:15.001" v="567" actId="1076"/>
          <ac:spMkLst>
            <pc:docMk/>
            <pc:sldMk cId="2159602995" sldId="2147472595"/>
            <ac:spMk id="9" creationId="{00000000-0000-0000-0000-000000000000}"/>
          </ac:spMkLst>
        </pc:spChg>
        <pc:spChg chg="mod ord">
          <ac:chgData name="Valeriy Vyatkin" userId="c59fb426-c865-4022-a8aa-a5bda09e1b8c" providerId="ADAL" clId="{F3C4E707-426D-D241-98AA-62BDFC32EA51}" dt="2024-04-16T13:11:49.325" v="513" actId="700"/>
          <ac:spMkLst>
            <pc:docMk/>
            <pc:sldMk cId="2159602995" sldId="2147472595"/>
            <ac:spMk id="10" creationId="{00000000-0000-0000-0000-000000000000}"/>
          </ac:spMkLst>
        </pc:spChg>
        <pc:spChg chg="mod">
          <ac:chgData name="Valeriy Vyatkin" userId="c59fb426-c865-4022-a8aa-a5bda09e1b8c" providerId="ADAL" clId="{F3C4E707-426D-D241-98AA-62BDFC32EA51}" dt="2024-04-16T13:38:22.917" v="570" actId="113"/>
          <ac:spMkLst>
            <pc:docMk/>
            <pc:sldMk cId="2159602995" sldId="2147472595"/>
            <ac:spMk id="12" creationId="{C608ADE4-8F7C-D94E-BD24-B3DF6FEE0CAF}"/>
          </ac:spMkLst>
        </pc:spChg>
        <pc:grpChg chg="mod">
          <ac:chgData name="Valeriy Vyatkin" userId="c59fb426-c865-4022-a8aa-a5bda09e1b8c" providerId="ADAL" clId="{F3C4E707-426D-D241-98AA-62BDFC32EA51}" dt="2024-04-16T13:38:15.001" v="567" actId="1076"/>
          <ac:grpSpMkLst>
            <pc:docMk/>
            <pc:sldMk cId="2159602995" sldId="2147472595"/>
            <ac:grpSpMk id="6" creationId="{00000000-0000-0000-0000-000000000000}"/>
          </ac:grpSpMkLst>
        </pc:grpChg>
        <pc:picChg chg="add mod">
          <ac:chgData name="Valeriy Vyatkin" userId="c59fb426-c865-4022-a8aa-a5bda09e1b8c" providerId="ADAL" clId="{F3C4E707-426D-D241-98AA-62BDFC32EA51}" dt="2024-04-16T13:41:41.433" v="606" actId="1076"/>
          <ac:picMkLst>
            <pc:docMk/>
            <pc:sldMk cId="2159602995" sldId="2147472595"/>
            <ac:picMk id="5" creationId="{3E080F1C-1BC0-3F8F-E094-A5F1BED8AA2B}"/>
          </ac:picMkLst>
        </pc:picChg>
        <pc:picChg chg="del">
          <ac:chgData name="Valeriy Vyatkin" userId="c59fb426-c865-4022-a8aa-a5bda09e1b8c" providerId="ADAL" clId="{F3C4E707-426D-D241-98AA-62BDFC32EA51}" dt="2024-04-16T13:40:12.487" v="575" actId="478"/>
          <ac:picMkLst>
            <pc:docMk/>
            <pc:sldMk cId="2159602995" sldId="2147472595"/>
            <ac:picMk id="2050" creationId="{00000000-0000-0000-0000-000000000000}"/>
          </ac:picMkLst>
        </pc:picChg>
        <pc:picChg chg="mod">
          <ac:chgData name="Valeriy Vyatkin" userId="c59fb426-c865-4022-a8aa-a5bda09e1b8c" providerId="ADAL" clId="{F3C4E707-426D-D241-98AA-62BDFC32EA51}" dt="2024-04-16T13:38:15.001" v="567" actId="1076"/>
          <ac:picMkLst>
            <pc:docMk/>
            <pc:sldMk cId="2159602995" sldId="2147472595"/>
            <ac:picMk id="2051" creationId="{00000000-0000-0000-0000-000000000000}"/>
          </ac:picMkLst>
        </pc:picChg>
        <pc:cxnChg chg="mod">
          <ac:chgData name="Valeriy Vyatkin" userId="c59fb426-c865-4022-a8aa-a5bda09e1b8c" providerId="ADAL" clId="{F3C4E707-426D-D241-98AA-62BDFC32EA51}" dt="2024-04-16T13:38:15.001" v="567" actId="1076"/>
          <ac:cxnSpMkLst>
            <pc:docMk/>
            <pc:sldMk cId="2159602995" sldId="2147472595"/>
            <ac:cxnSpMk id="13" creationId="{318A41FC-E858-134F-8C7B-F737F1394615}"/>
          </ac:cxnSpMkLst>
        </pc:cxnChg>
        <pc:cxnChg chg="mod">
          <ac:chgData name="Valeriy Vyatkin" userId="c59fb426-c865-4022-a8aa-a5bda09e1b8c" providerId="ADAL" clId="{F3C4E707-426D-D241-98AA-62BDFC32EA51}" dt="2024-04-16T13:38:15.001" v="567" actId="1076"/>
          <ac:cxnSpMkLst>
            <pc:docMk/>
            <pc:sldMk cId="2159602995" sldId="2147472595"/>
            <ac:cxnSpMk id="14" creationId="{E0F5BBDF-214D-4044-876B-26F591CA066F}"/>
          </ac:cxnSpMkLst>
        </pc:cxnChg>
      </pc:sldChg>
      <pc:sldChg chg="new del">
        <pc:chgData name="Valeriy Vyatkin" userId="c59fb426-c865-4022-a8aa-a5bda09e1b8c" providerId="ADAL" clId="{F3C4E707-426D-D241-98AA-62BDFC32EA51}" dt="2024-04-16T12:26:53.380" v="261" actId="2696"/>
        <pc:sldMkLst>
          <pc:docMk/>
          <pc:sldMk cId="4262412259" sldId="2147472595"/>
        </pc:sldMkLst>
      </pc:sldChg>
      <pc:sldChg chg="modSp add mod">
        <pc:chgData name="Valeriy Vyatkin" userId="c59fb426-c865-4022-a8aa-a5bda09e1b8c" providerId="ADAL" clId="{F3C4E707-426D-D241-98AA-62BDFC32EA51}" dt="2024-04-16T20:36:39.251" v="617" actId="20577"/>
        <pc:sldMkLst>
          <pc:docMk/>
          <pc:sldMk cId="3275889472" sldId="2147472596"/>
        </pc:sldMkLst>
        <pc:spChg chg="mod">
          <ac:chgData name="Valeriy Vyatkin" userId="c59fb426-c865-4022-a8aa-a5bda09e1b8c" providerId="ADAL" clId="{F3C4E707-426D-D241-98AA-62BDFC32EA51}" dt="2024-04-16T20:36:39.251" v="617" actId="20577"/>
          <ac:spMkLst>
            <pc:docMk/>
            <pc:sldMk cId="3275889472" sldId="2147472596"/>
            <ac:spMk id="4" creationId="{7DD92A8A-B7CC-806B-AEE5-6905B9FBE37C}"/>
          </ac:spMkLst>
        </pc:spChg>
      </pc:sldChg>
      <pc:sldChg chg="addSp delSp modSp new del mod modClrScheme chgLayout">
        <pc:chgData name="Valeriy Vyatkin" userId="c59fb426-c865-4022-a8aa-a5bda09e1b8c" providerId="ADAL" clId="{F3C4E707-426D-D241-98AA-62BDFC32EA51}" dt="2024-04-17T14:42:12.741" v="845" actId="2696"/>
        <pc:sldMkLst>
          <pc:docMk/>
          <pc:sldMk cId="4235575559" sldId="2147472597"/>
        </pc:sldMkLst>
        <pc:spChg chg="del mod ord">
          <ac:chgData name="Valeriy Vyatkin" userId="c59fb426-c865-4022-a8aa-a5bda09e1b8c" providerId="ADAL" clId="{F3C4E707-426D-D241-98AA-62BDFC32EA51}" dt="2024-04-16T20:36:56.555" v="619" actId="700"/>
          <ac:spMkLst>
            <pc:docMk/>
            <pc:sldMk cId="4235575559" sldId="2147472597"/>
            <ac:spMk id="2" creationId="{E3345700-13EB-D032-995D-8404C8D1B0AA}"/>
          </ac:spMkLst>
        </pc:spChg>
        <pc:spChg chg="del mod ord">
          <ac:chgData name="Valeriy Vyatkin" userId="c59fb426-c865-4022-a8aa-a5bda09e1b8c" providerId="ADAL" clId="{F3C4E707-426D-D241-98AA-62BDFC32EA51}" dt="2024-04-16T20:36:56.555" v="619" actId="700"/>
          <ac:spMkLst>
            <pc:docMk/>
            <pc:sldMk cId="4235575559" sldId="2147472597"/>
            <ac:spMk id="3" creationId="{FC5B82D0-5E7B-426D-C40E-C1B498C4F18D}"/>
          </ac:spMkLst>
        </pc:spChg>
        <pc:spChg chg="add mod ord">
          <ac:chgData name="Valeriy Vyatkin" userId="c59fb426-c865-4022-a8aa-a5bda09e1b8c" providerId="ADAL" clId="{F3C4E707-426D-D241-98AA-62BDFC32EA51}" dt="2024-04-16T20:36:56.596" v="620" actId="27636"/>
          <ac:spMkLst>
            <pc:docMk/>
            <pc:sldMk cId="4235575559" sldId="2147472597"/>
            <ac:spMk id="4" creationId="{40C13D4C-0C91-C6E5-1367-C75C2C028CD7}"/>
          </ac:spMkLst>
        </pc:spChg>
        <pc:spChg chg="add mod ord">
          <ac:chgData name="Valeriy Vyatkin" userId="c59fb426-c865-4022-a8aa-a5bda09e1b8c" providerId="ADAL" clId="{F3C4E707-426D-D241-98AA-62BDFC32EA51}" dt="2024-04-16T20:36:56.555" v="619" actId="700"/>
          <ac:spMkLst>
            <pc:docMk/>
            <pc:sldMk cId="4235575559" sldId="2147472597"/>
            <ac:spMk id="5" creationId="{21C64634-8ACF-55AA-554E-5E9783F495C2}"/>
          </ac:spMkLst>
        </pc:spChg>
      </pc:sldChg>
      <pc:sldChg chg="addSp delSp modSp add mod modClrScheme chgLayout">
        <pc:chgData name="Valeriy Vyatkin" userId="c59fb426-c865-4022-a8aa-a5bda09e1b8c" providerId="ADAL" clId="{F3C4E707-426D-D241-98AA-62BDFC32EA51}" dt="2024-04-17T13:48:19.445" v="641" actId="478"/>
        <pc:sldMkLst>
          <pc:docMk/>
          <pc:sldMk cId="3621409569" sldId="2147472598"/>
        </pc:sldMkLst>
        <pc:spChg chg="mod ord">
          <ac:chgData name="Valeriy Vyatkin" userId="c59fb426-c865-4022-a8aa-a5bda09e1b8c" providerId="ADAL" clId="{F3C4E707-426D-D241-98AA-62BDFC32EA51}" dt="2024-04-17T13:47:49.871" v="634" actId="27636"/>
          <ac:spMkLst>
            <pc:docMk/>
            <pc:sldMk cId="3621409569" sldId="2147472598"/>
            <ac:spMk id="2" creationId="{00000000-0000-0000-0000-000000000000}"/>
          </ac:spMkLst>
        </pc:spChg>
        <pc:spChg chg="add del mod ord">
          <ac:chgData name="Valeriy Vyatkin" userId="c59fb426-c865-4022-a8aa-a5bda09e1b8c" providerId="ADAL" clId="{F3C4E707-426D-D241-98AA-62BDFC32EA51}" dt="2024-04-17T13:48:19.445" v="641" actId="478"/>
          <ac:spMkLst>
            <pc:docMk/>
            <pc:sldMk cId="3621409569" sldId="2147472598"/>
            <ac:spMk id="3" creationId="{0E1C3D65-4D3E-215C-DBDF-7ED49ADBF898}"/>
          </ac:spMkLst>
        </pc:spChg>
      </pc:sldChg>
      <pc:sldChg chg="modSp add mod modClrScheme chgLayout">
        <pc:chgData name="Valeriy Vyatkin" userId="c59fb426-c865-4022-a8aa-a5bda09e1b8c" providerId="ADAL" clId="{F3C4E707-426D-D241-98AA-62BDFC32EA51}" dt="2024-04-17T14:24:55.453" v="751" actId="27636"/>
        <pc:sldMkLst>
          <pc:docMk/>
          <pc:sldMk cId="2264087988" sldId="2147472599"/>
        </pc:sldMkLst>
        <pc:spChg chg="mod ord">
          <ac:chgData name="Valeriy Vyatkin" userId="c59fb426-c865-4022-a8aa-a5bda09e1b8c" providerId="ADAL" clId="{F3C4E707-426D-D241-98AA-62BDFC32EA51}" dt="2024-04-17T14:24:55.453" v="751" actId="27636"/>
          <ac:spMkLst>
            <pc:docMk/>
            <pc:sldMk cId="2264087988" sldId="2147472599"/>
            <ac:spMk id="2" creationId="{00000000-0000-0000-0000-000000000000}"/>
          </ac:spMkLst>
        </pc:spChg>
        <pc:spChg chg="mod ord">
          <ac:chgData name="Valeriy Vyatkin" userId="c59fb426-c865-4022-a8aa-a5bda09e1b8c" providerId="ADAL" clId="{F3C4E707-426D-D241-98AA-62BDFC32EA51}" dt="2024-04-17T14:24:55.252" v="722" actId="700"/>
          <ac:spMkLst>
            <pc:docMk/>
            <pc:sldMk cId="2264087988" sldId="2147472599"/>
            <ac:spMk id="3" creationId="{00000000-0000-0000-0000-000000000000}"/>
          </ac:spMkLst>
        </pc:spChg>
        <pc:spChg chg="mod ord">
          <ac:chgData name="Valeriy Vyatkin" userId="c59fb426-c865-4022-a8aa-a5bda09e1b8c" providerId="ADAL" clId="{F3C4E707-426D-D241-98AA-62BDFC32EA51}" dt="2024-04-17T14:24:55.252" v="722" actId="700"/>
          <ac:spMkLst>
            <pc:docMk/>
            <pc:sldMk cId="2264087988" sldId="2147472599"/>
            <ac:spMk id="5" creationId="{00000000-0000-0000-0000-000000000000}"/>
          </ac:spMkLst>
        </pc:spChg>
      </pc:sldChg>
      <pc:sldChg chg="addSp delSp modSp add mod modClrScheme chgLayout">
        <pc:chgData name="Valeriy Vyatkin" userId="c59fb426-c865-4022-a8aa-a5bda09e1b8c" providerId="ADAL" clId="{F3C4E707-426D-D241-98AA-62BDFC32EA51}" dt="2024-05-09T17:55:03.487" v="2607" actId="1076"/>
        <pc:sldMkLst>
          <pc:docMk/>
          <pc:sldMk cId="1178381863" sldId="2147472600"/>
        </pc:sldMkLst>
        <pc:spChg chg="mod ord">
          <ac:chgData name="Valeriy Vyatkin" userId="c59fb426-c865-4022-a8aa-a5bda09e1b8c" providerId="ADAL" clId="{F3C4E707-426D-D241-98AA-62BDFC32EA51}" dt="2024-04-17T14:41:32.919" v="823" actId="207"/>
          <ac:spMkLst>
            <pc:docMk/>
            <pc:sldMk cId="1178381863" sldId="2147472600"/>
            <ac:spMk id="2" creationId="{00000000-0000-0000-0000-000000000000}"/>
          </ac:spMkLst>
        </pc:spChg>
        <pc:spChg chg="add del mod ord">
          <ac:chgData name="Valeriy Vyatkin" userId="c59fb426-c865-4022-a8aa-a5bda09e1b8c" providerId="ADAL" clId="{F3C4E707-426D-D241-98AA-62BDFC32EA51}" dt="2024-04-18T08:12:01.763" v="2447" actId="478"/>
          <ac:spMkLst>
            <pc:docMk/>
            <pc:sldMk cId="1178381863" sldId="2147472600"/>
            <ac:spMk id="3" creationId="{8DD56524-81BD-F192-70DF-C35C9BCF173E}"/>
          </ac:spMkLst>
        </pc:spChg>
        <pc:spChg chg="mod ord">
          <ac:chgData name="Valeriy Vyatkin" userId="c59fb426-c865-4022-a8aa-a5bda09e1b8c" providerId="ADAL" clId="{F3C4E707-426D-D241-98AA-62BDFC32EA51}" dt="2024-04-17T14:24:55.252" v="722" actId="700"/>
          <ac:spMkLst>
            <pc:docMk/>
            <pc:sldMk cId="1178381863" sldId="2147472600"/>
            <ac:spMk id="4" creationId="{00000000-0000-0000-0000-000000000000}"/>
          </ac:spMkLst>
        </pc:spChg>
        <pc:picChg chg="add mod">
          <ac:chgData name="Valeriy Vyatkin" userId="c59fb426-c865-4022-a8aa-a5bda09e1b8c" providerId="ADAL" clId="{F3C4E707-426D-D241-98AA-62BDFC32EA51}" dt="2024-05-09T17:55:03.487" v="2607" actId="1076"/>
          <ac:picMkLst>
            <pc:docMk/>
            <pc:sldMk cId="1178381863" sldId="2147472600"/>
            <ac:picMk id="5" creationId="{6CB2471E-F1A5-020C-230A-72BCAEA90C37}"/>
          </ac:picMkLst>
        </pc:picChg>
        <pc:picChg chg="del mod">
          <ac:chgData name="Valeriy Vyatkin" userId="c59fb426-c865-4022-a8aa-a5bda09e1b8c" providerId="ADAL" clId="{F3C4E707-426D-D241-98AA-62BDFC32EA51}" dt="2024-05-09T17:52:52.440" v="2602" actId="478"/>
          <ac:picMkLst>
            <pc:docMk/>
            <pc:sldMk cId="1178381863" sldId="2147472600"/>
            <ac:picMk id="21507" creationId="{00000000-0000-0000-0000-000000000000}"/>
          </ac:picMkLst>
        </pc:picChg>
      </pc:sldChg>
      <pc:sldChg chg="modSp add mod">
        <pc:chgData name="Valeriy Vyatkin" userId="c59fb426-c865-4022-a8aa-a5bda09e1b8c" providerId="ADAL" clId="{F3C4E707-426D-D241-98AA-62BDFC32EA51}" dt="2024-04-17T14:42:08.876" v="844" actId="20577"/>
        <pc:sldMkLst>
          <pc:docMk/>
          <pc:sldMk cId="117543949" sldId="2147472601"/>
        </pc:sldMkLst>
        <pc:spChg chg="mod">
          <ac:chgData name="Valeriy Vyatkin" userId="c59fb426-c865-4022-a8aa-a5bda09e1b8c" providerId="ADAL" clId="{F3C4E707-426D-D241-98AA-62BDFC32EA51}" dt="2024-04-17T14:42:08.876" v="844" actId="20577"/>
          <ac:spMkLst>
            <pc:docMk/>
            <pc:sldMk cId="117543949" sldId="2147472601"/>
            <ac:spMk id="4" creationId="{7DD92A8A-B7CC-806B-AEE5-6905B9FBE37C}"/>
          </ac:spMkLst>
        </pc:spChg>
      </pc:sldChg>
      <pc:sldChg chg="addSp delSp modSp new mod">
        <pc:chgData name="Valeriy Vyatkin" userId="c59fb426-c865-4022-a8aa-a5bda09e1b8c" providerId="ADAL" clId="{F3C4E707-426D-D241-98AA-62BDFC32EA51}" dt="2024-04-17T17:56:58.859" v="1165" actId="1076"/>
        <pc:sldMkLst>
          <pc:docMk/>
          <pc:sldMk cId="2038328497" sldId="2147472602"/>
        </pc:sldMkLst>
        <pc:spChg chg="mod">
          <ac:chgData name="Valeriy Vyatkin" userId="c59fb426-c865-4022-a8aa-a5bda09e1b8c" providerId="ADAL" clId="{F3C4E707-426D-D241-98AA-62BDFC32EA51}" dt="2024-04-17T14:55:11.933" v="865" actId="20577"/>
          <ac:spMkLst>
            <pc:docMk/>
            <pc:sldMk cId="2038328497" sldId="2147472602"/>
            <ac:spMk id="2" creationId="{F6E07879-BFD3-DCBE-5A05-4844F4A0DD63}"/>
          </ac:spMkLst>
        </pc:spChg>
        <pc:spChg chg="del">
          <ac:chgData name="Valeriy Vyatkin" userId="c59fb426-c865-4022-a8aa-a5bda09e1b8c" providerId="ADAL" clId="{F3C4E707-426D-D241-98AA-62BDFC32EA51}" dt="2024-04-17T14:54:12.954" v="848" actId="478"/>
          <ac:spMkLst>
            <pc:docMk/>
            <pc:sldMk cId="2038328497" sldId="2147472602"/>
            <ac:spMk id="3" creationId="{718EDB8E-170C-7C80-6065-2AA50ABD5ECA}"/>
          </ac:spMkLst>
        </pc:spChg>
        <pc:spChg chg="add mod">
          <ac:chgData name="Valeriy Vyatkin" userId="c59fb426-c865-4022-a8aa-a5bda09e1b8c" providerId="ADAL" clId="{F3C4E707-426D-D241-98AA-62BDFC32EA51}" dt="2024-04-17T17:56:56.158" v="1164" actId="1076"/>
          <ac:spMkLst>
            <pc:docMk/>
            <pc:sldMk cId="2038328497" sldId="2147472602"/>
            <ac:spMk id="6" creationId="{61F6591D-A592-E2FD-7F01-C6000E7F0945}"/>
          </ac:spMkLst>
        </pc:spChg>
        <pc:spChg chg="add mod">
          <ac:chgData name="Valeriy Vyatkin" userId="c59fb426-c865-4022-a8aa-a5bda09e1b8c" providerId="ADAL" clId="{F3C4E707-426D-D241-98AA-62BDFC32EA51}" dt="2024-04-17T17:56:58.859" v="1165" actId="1076"/>
          <ac:spMkLst>
            <pc:docMk/>
            <pc:sldMk cId="2038328497" sldId="2147472602"/>
            <ac:spMk id="7" creationId="{D2DB38B8-03E1-8468-7A82-AC1F9738EDB8}"/>
          </ac:spMkLst>
        </pc:spChg>
        <pc:spChg chg="add mod">
          <ac:chgData name="Valeriy Vyatkin" userId="c59fb426-c865-4022-a8aa-a5bda09e1b8c" providerId="ADAL" clId="{F3C4E707-426D-D241-98AA-62BDFC32EA51}" dt="2024-04-17T17:56:51.829" v="1163" actId="1076"/>
          <ac:spMkLst>
            <pc:docMk/>
            <pc:sldMk cId="2038328497" sldId="2147472602"/>
            <ac:spMk id="8" creationId="{AACD12DC-D680-6C1C-6F52-67BA24F7A5A8}"/>
          </ac:spMkLst>
        </pc:spChg>
        <pc:picChg chg="add mod">
          <ac:chgData name="Valeriy Vyatkin" userId="c59fb426-c865-4022-a8aa-a5bda09e1b8c" providerId="ADAL" clId="{F3C4E707-426D-D241-98AA-62BDFC32EA51}" dt="2024-04-17T14:57:37.837" v="888" actId="1076"/>
          <ac:picMkLst>
            <pc:docMk/>
            <pc:sldMk cId="2038328497" sldId="2147472602"/>
            <ac:picMk id="4" creationId="{9035E7D1-B2CB-A45B-6EC3-BA341D0072E7}"/>
          </ac:picMkLst>
        </pc:picChg>
        <pc:picChg chg="add mod">
          <ac:chgData name="Valeriy Vyatkin" userId="c59fb426-c865-4022-a8aa-a5bda09e1b8c" providerId="ADAL" clId="{F3C4E707-426D-D241-98AA-62BDFC32EA51}" dt="2024-04-17T14:54:55.737" v="855" actId="1076"/>
          <ac:picMkLst>
            <pc:docMk/>
            <pc:sldMk cId="2038328497" sldId="2147472602"/>
            <ac:picMk id="5" creationId="{30812CD9-0F3B-501F-6ED3-976FFECEB699}"/>
          </ac:picMkLst>
        </pc:picChg>
      </pc:sldChg>
      <pc:sldChg chg="modSp add mod">
        <pc:chgData name="Valeriy Vyatkin" userId="c59fb426-c865-4022-a8aa-a5bda09e1b8c" providerId="ADAL" clId="{F3C4E707-426D-D241-98AA-62BDFC32EA51}" dt="2024-04-17T14:57:11.613" v="886" actId="20577"/>
        <pc:sldMkLst>
          <pc:docMk/>
          <pc:sldMk cId="3034344096" sldId="2147472603"/>
        </pc:sldMkLst>
        <pc:spChg chg="mod">
          <ac:chgData name="Valeriy Vyatkin" userId="c59fb426-c865-4022-a8aa-a5bda09e1b8c" providerId="ADAL" clId="{F3C4E707-426D-D241-98AA-62BDFC32EA51}" dt="2024-04-17T14:57:11.613" v="886" actId="20577"/>
          <ac:spMkLst>
            <pc:docMk/>
            <pc:sldMk cId="3034344096" sldId="2147472603"/>
            <ac:spMk id="4" creationId="{7DD92A8A-B7CC-806B-AEE5-6905B9FBE37C}"/>
          </ac:spMkLst>
        </pc:spChg>
      </pc:sldChg>
      <pc:sldChg chg="addSp delSp modSp new mod ord">
        <pc:chgData name="Valeriy Vyatkin" userId="c59fb426-c865-4022-a8aa-a5bda09e1b8c" providerId="ADAL" clId="{F3C4E707-426D-D241-98AA-62BDFC32EA51}" dt="2024-04-17T20:22:36.749" v="1873" actId="1076"/>
        <pc:sldMkLst>
          <pc:docMk/>
          <pc:sldMk cId="1559403917" sldId="2147472604"/>
        </pc:sldMkLst>
        <pc:spChg chg="mod">
          <ac:chgData name="Valeriy Vyatkin" userId="c59fb426-c865-4022-a8aa-a5bda09e1b8c" providerId="ADAL" clId="{F3C4E707-426D-D241-98AA-62BDFC32EA51}" dt="2024-04-17T17:20:21.948" v="926" actId="20577"/>
          <ac:spMkLst>
            <pc:docMk/>
            <pc:sldMk cId="1559403917" sldId="2147472604"/>
            <ac:spMk id="2" creationId="{8413DED5-5931-B47C-5524-8302F65499FC}"/>
          </ac:spMkLst>
        </pc:spChg>
        <pc:spChg chg="del">
          <ac:chgData name="Valeriy Vyatkin" userId="c59fb426-c865-4022-a8aa-a5bda09e1b8c" providerId="ADAL" clId="{F3C4E707-426D-D241-98AA-62BDFC32EA51}" dt="2024-04-17T16:04:41.570" v="891" actId="478"/>
          <ac:spMkLst>
            <pc:docMk/>
            <pc:sldMk cId="1559403917" sldId="2147472604"/>
            <ac:spMk id="3" creationId="{47663FA9-5E71-CD56-C445-C13EE3224D75}"/>
          </ac:spMkLst>
        </pc:spChg>
        <pc:spChg chg="add mod">
          <ac:chgData name="Valeriy Vyatkin" userId="c59fb426-c865-4022-a8aa-a5bda09e1b8c" providerId="ADAL" clId="{F3C4E707-426D-D241-98AA-62BDFC32EA51}" dt="2024-04-17T17:56:12.394" v="1153" actId="1076"/>
          <ac:spMkLst>
            <pc:docMk/>
            <pc:sldMk cId="1559403917" sldId="2147472604"/>
            <ac:spMk id="6" creationId="{A6DCC9B5-228F-C209-8EDD-708B56184EC8}"/>
          </ac:spMkLst>
        </pc:spChg>
        <pc:spChg chg="add mod">
          <ac:chgData name="Valeriy Vyatkin" userId="c59fb426-c865-4022-a8aa-a5bda09e1b8c" providerId="ADAL" clId="{F3C4E707-426D-D241-98AA-62BDFC32EA51}" dt="2024-04-17T17:56:21.490" v="1159" actId="20577"/>
          <ac:spMkLst>
            <pc:docMk/>
            <pc:sldMk cId="1559403917" sldId="2147472604"/>
            <ac:spMk id="7" creationId="{B39D4768-D8EC-34E4-79CF-6FC7C70D3BE3}"/>
          </ac:spMkLst>
        </pc:spChg>
        <pc:spChg chg="add mod">
          <ac:chgData name="Valeriy Vyatkin" userId="c59fb426-c865-4022-a8aa-a5bda09e1b8c" providerId="ADAL" clId="{F3C4E707-426D-D241-98AA-62BDFC32EA51}" dt="2024-04-17T17:56:30.591" v="1161" actId="1076"/>
          <ac:spMkLst>
            <pc:docMk/>
            <pc:sldMk cId="1559403917" sldId="2147472604"/>
            <ac:spMk id="8" creationId="{BC417D7F-75E2-DF35-A4F5-D4CC55844A2E}"/>
          </ac:spMkLst>
        </pc:spChg>
        <pc:spChg chg="add del mod">
          <ac:chgData name="Valeriy Vyatkin" userId="c59fb426-c865-4022-a8aa-a5bda09e1b8c" providerId="ADAL" clId="{F3C4E707-426D-D241-98AA-62BDFC32EA51}" dt="2024-04-17T20:21:13.314" v="1841" actId="478"/>
          <ac:spMkLst>
            <pc:docMk/>
            <pc:sldMk cId="1559403917" sldId="2147472604"/>
            <ac:spMk id="9" creationId="{BFECD8BA-356F-9D76-FD1A-13C098E5E425}"/>
          </ac:spMkLst>
        </pc:spChg>
        <pc:spChg chg="add del mod">
          <ac:chgData name="Valeriy Vyatkin" userId="c59fb426-c865-4022-a8aa-a5bda09e1b8c" providerId="ADAL" clId="{F3C4E707-426D-D241-98AA-62BDFC32EA51}" dt="2024-04-17T20:19:48.400" v="1823" actId="478"/>
          <ac:spMkLst>
            <pc:docMk/>
            <pc:sldMk cId="1559403917" sldId="2147472604"/>
            <ac:spMk id="10" creationId="{7FA60DF9-FB31-ADBF-202E-9728354CD295}"/>
          </ac:spMkLst>
        </pc:spChg>
        <pc:spChg chg="add mod">
          <ac:chgData name="Valeriy Vyatkin" userId="c59fb426-c865-4022-a8aa-a5bda09e1b8c" providerId="ADAL" clId="{F3C4E707-426D-D241-98AA-62BDFC32EA51}" dt="2024-04-17T20:21:08.618" v="1840" actId="1582"/>
          <ac:spMkLst>
            <pc:docMk/>
            <pc:sldMk cId="1559403917" sldId="2147472604"/>
            <ac:spMk id="11" creationId="{47A0E652-8F29-0C0B-E0DA-D67B37F71460}"/>
          </ac:spMkLst>
        </pc:spChg>
        <pc:spChg chg="add mod">
          <ac:chgData name="Valeriy Vyatkin" userId="c59fb426-c865-4022-a8aa-a5bda09e1b8c" providerId="ADAL" clId="{F3C4E707-426D-D241-98AA-62BDFC32EA51}" dt="2024-04-17T20:20:51.758" v="1838" actId="207"/>
          <ac:spMkLst>
            <pc:docMk/>
            <pc:sldMk cId="1559403917" sldId="2147472604"/>
            <ac:spMk id="12" creationId="{46A9D25D-7322-22DD-EEC5-C93E57AF51D4}"/>
          </ac:spMkLst>
        </pc:spChg>
        <pc:spChg chg="add mod">
          <ac:chgData name="Valeriy Vyatkin" userId="c59fb426-c865-4022-a8aa-a5bda09e1b8c" providerId="ADAL" clId="{F3C4E707-426D-D241-98AA-62BDFC32EA51}" dt="2024-04-17T20:22:36.749" v="1873" actId="1076"/>
          <ac:spMkLst>
            <pc:docMk/>
            <pc:sldMk cId="1559403917" sldId="2147472604"/>
            <ac:spMk id="13" creationId="{E5460797-2617-EFDB-1E1C-C40A136014A1}"/>
          </ac:spMkLst>
        </pc:spChg>
        <pc:spChg chg="add mod">
          <ac:chgData name="Valeriy Vyatkin" userId="c59fb426-c865-4022-a8aa-a5bda09e1b8c" providerId="ADAL" clId="{F3C4E707-426D-D241-98AA-62BDFC32EA51}" dt="2024-04-17T20:22:31.358" v="1872" actId="20577"/>
          <ac:spMkLst>
            <pc:docMk/>
            <pc:sldMk cId="1559403917" sldId="2147472604"/>
            <ac:spMk id="16" creationId="{330A8DE6-AC28-3D0B-DC05-B06E52C3E31B}"/>
          </ac:spMkLst>
        </pc:spChg>
        <pc:picChg chg="add mod">
          <ac:chgData name="Valeriy Vyatkin" userId="c59fb426-c865-4022-a8aa-a5bda09e1b8c" providerId="ADAL" clId="{F3C4E707-426D-D241-98AA-62BDFC32EA51}" dt="2024-04-17T16:04:45.336" v="894" actId="1076"/>
          <ac:picMkLst>
            <pc:docMk/>
            <pc:sldMk cId="1559403917" sldId="2147472604"/>
            <ac:picMk id="4" creationId="{ED0E9875-E4F9-BEA9-4892-515D1DB16D69}"/>
          </ac:picMkLst>
        </pc:picChg>
        <pc:picChg chg="add mod">
          <ac:chgData name="Valeriy Vyatkin" userId="c59fb426-c865-4022-a8aa-a5bda09e1b8c" providerId="ADAL" clId="{F3C4E707-426D-D241-98AA-62BDFC32EA51}" dt="2024-04-17T17:21:14.281" v="930" actId="1076"/>
          <ac:picMkLst>
            <pc:docMk/>
            <pc:sldMk cId="1559403917" sldId="2147472604"/>
            <ac:picMk id="5" creationId="{AC7EAA31-CCEA-8CD4-B152-0022FAA03F6F}"/>
          </ac:picMkLst>
        </pc:picChg>
        <pc:cxnChg chg="add mod">
          <ac:chgData name="Valeriy Vyatkin" userId="c59fb426-c865-4022-a8aa-a5bda09e1b8c" providerId="ADAL" clId="{F3C4E707-426D-D241-98AA-62BDFC32EA51}" dt="2024-04-17T20:21:55.705" v="1858" actId="208"/>
          <ac:cxnSpMkLst>
            <pc:docMk/>
            <pc:sldMk cId="1559403917" sldId="2147472604"/>
            <ac:cxnSpMk id="15" creationId="{0703DB0C-9B0E-A8FC-7B2D-94DDB88DA69C}"/>
          </ac:cxnSpMkLst>
        </pc:cxnChg>
        <pc:cxnChg chg="add mod">
          <ac:chgData name="Valeriy Vyatkin" userId="c59fb426-c865-4022-a8aa-a5bda09e1b8c" providerId="ADAL" clId="{F3C4E707-426D-D241-98AA-62BDFC32EA51}" dt="2024-04-17T20:22:22.845" v="1863" actId="1076"/>
          <ac:cxnSpMkLst>
            <pc:docMk/>
            <pc:sldMk cId="1559403917" sldId="2147472604"/>
            <ac:cxnSpMk id="17" creationId="{F17EBFFA-A18E-ECA8-7468-3441933A5CCA}"/>
          </ac:cxnSpMkLst>
        </pc:cxnChg>
      </pc:sldChg>
      <pc:sldChg chg="addSp delSp modSp new mod">
        <pc:chgData name="Valeriy Vyatkin" userId="c59fb426-c865-4022-a8aa-a5bda09e1b8c" providerId="ADAL" clId="{F3C4E707-426D-D241-98AA-62BDFC32EA51}" dt="2024-04-17T18:49:20.042" v="1411" actId="1076"/>
        <pc:sldMkLst>
          <pc:docMk/>
          <pc:sldMk cId="3337243517" sldId="2147472605"/>
        </pc:sldMkLst>
        <pc:spChg chg="mod">
          <ac:chgData name="Valeriy Vyatkin" userId="c59fb426-c865-4022-a8aa-a5bda09e1b8c" providerId="ADAL" clId="{F3C4E707-426D-D241-98AA-62BDFC32EA51}" dt="2024-04-17T17:19:42.492" v="915" actId="20577"/>
          <ac:spMkLst>
            <pc:docMk/>
            <pc:sldMk cId="3337243517" sldId="2147472605"/>
            <ac:spMk id="2" creationId="{28493BAB-E38D-1F53-8A07-06D8D139FF23}"/>
          </ac:spMkLst>
        </pc:spChg>
        <pc:spChg chg="del">
          <ac:chgData name="Valeriy Vyatkin" userId="c59fb426-c865-4022-a8aa-a5bda09e1b8c" providerId="ADAL" clId="{F3C4E707-426D-D241-98AA-62BDFC32EA51}" dt="2024-04-17T17:19:23.796" v="896" actId="478"/>
          <ac:spMkLst>
            <pc:docMk/>
            <pc:sldMk cId="3337243517" sldId="2147472605"/>
            <ac:spMk id="3" creationId="{DB2DC447-AE0E-26AA-9816-A165B9A24FBD}"/>
          </ac:spMkLst>
        </pc:spChg>
        <pc:spChg chg="add mod">
          <ac:chgData name="Valeriy Vyatkin" userId="c59fb426-c865-4022-a8aa-a5bda09e1b8c" providerId="ADAL" clId="{F3C4E707-426D-D241-98AA-62BDFC32EA51}" dt="2024-04-17T17:57:14.692" v="1167" actId="1076"/>
          <ac:spMkLst>
            <pc:docMk/>
            <pc:sldMk cId="3337243517" sldId="2147472605"/>
            <ac:spMk id="6" creationId="{00445003-DD4B-808C-F6E8-B8747BCF4BE7}"/>
          </ac:spMkLst>
        </pc:spChg>
        <pc:spChg chg="add mod">
          <ac:chgData name="Valeriy Vyatkin" userId="c59fb426-c865-4022-a8aa-a5bda09e1b8c" providerId="ADAL" clId="{F3C4E707-426D-D241-98AA-62BDFC32EA51}" dt="2024-04-17T17:57:29.592" v="1170" actId="1076"/>
          <ac:spMkLst>
            <pc:docMk/>
            <pc:sldMk cId="3337243517" sldId="2147472605"/>
            <ac:spMk id="7" creationId="{B5CCE063-B76F-D42C-F7F5-65DAD14987A9}"/>
          </ac:spMkLst>
        </pc:spChg>
        <pc:spChg chg="add mod">
          <ac:chgData name="Valeriy Vyatkin" userId="c59fb426-c865-4022-a8aa-a5bda09e1b8c" providerId="ADAL" clId="{F3C4E707-426D-D241-98AA-62BDFC32EA51}" dt="2024-04-17T17:57:23.326" v="1169" actId="1076"/>
          <ac:spMkLst>
            <pc:docMk/>
            <pc:sldMk cId="3337243517" sldId="2147472605"/>
            <ac:spMk id="8" creationId="{54F5B79B-6ECA-BEEA-7C88-6AA3CA0AB8E5}"/>
          </ac:spMkLst>
        </pc:spChg>
        <pc:spChg chg="add del mod">
          <ac:chgData name="Valeriy Vyatkin" userId="c59fb426-c865-4022-a8aa-a5bda09e1b8c" providerId="ADAL" clId="{F3C4E707-426D-D241-98AA-62BDFC32EA51}" dt="2024-04-17T17:57:49.090" v="1175" actId="478"/>
          <ac:spMkLst>
            <pc:docMk/>
            <pc:sldMk cId="3337243517" sldId="2147472605"/>
            <ac:spMk id="9" creationId="{B2746A77-99AD-6B53-A8D2-2E11BCAE4F04}"/>
          </ac:spMkLst>
        </pc:spChg>
        <pc:spChg chg="add mod">
          <ac:chgData name="Valeriy Vyatkin" userId="c59fb426-c865-4022-a8aa-a5bda09e1b8c" providerId="ADAL" clId="{F3C4E707-426D-D241-98AA-62BDFC32EA51}" dt="2024-04-17T17:57:46.627" v="1174" actId="1076"/>
          <ac:spMkLst>
            <pc:docMk/>
            <pc:sldMk cId="3337243517" sldId="2147472605"/>
            <ac:spMk id="10" creationId="{38EE711D-97FA-AE9E-CA9F-7BD30E4F642B}"/>
          </ac:spMkLst>
        </pc:spChg>
        <pc:picChg chg="add del mod">
          <ac:chgData name="Valeriy Vyatkin" userId="c59fb426-c865-4022-a8aa-a5bda09e1b8c" providerId="ADAL" clId="{F3C4E707-426D-D241-98AA-62BDFC32EA51}" dt="2024-04-17T18:49:10.040" v="1408" actId="478"/>
          <ac:picMkLst>
            <pc:docMk/>
            <pc:sldMk cId="3337243517" sldId="2147472605"/>
            <ac:picMk id="4" creationId="{94768050-6F92-BA2A-D12D-1CACA0F914F6}"/>
          </ac:picMkLst>
        </pc:picChg>
        <pc:picChg chg="add mod">
          <ac:chgData name="Valeriy Vyatkin" userId="c59fb426-c865-4022-a8aa-a5bda09e1b8c" providerId="ADAL" clId="{F3C4E707-426D-D241-98AA-62BDFC32EA51}" dt="2024-04-17T17:20:07.147" v="918" actId="14100"/>
          <ac:picMkLst>
            <pc:docMk/>
            <pc:sldMk cId="3337243517" sldId="2147472605"/>
            <ac:picMk id="5" creationId="{5E31D102-E8CE-B438-702B-1EF8C47CD912}"/>
          </ac:picMkLst>
        </pc:picChg>
        <pc:picChg chg="add mod">
          <ac:chgData name="Valeriy Vyatkin" userId="c59fb426-c865-4022-a8aa-a5bda09e1b8c" providerId="ADAL" clId="{F3C4E707-426D-D241-98AA-62BDFC32EA51}" dt="2024-04-17T18:49:20.042" v="1411" actId="1076"/>
          <ac:picMkLst>
            <pc:docMk/>
            <pc:sldMk cId="3337243517" sldId="2147472605"/>
            <ac:picMk id="11" creationId="{0E7E9E08-B876-74DA-BFAF-226AA6EE674E}"/>
          </ac:picMkLst>
        </pc:picChg>
      </pc:sldChg>
      <pc:sldChg chg="addSp delSp modSp new mod">
        <pc:chgData name="Valeriy Vyatkin" userId="c59fb426-c865-4022-a8aa-a5bda09e1b8c" providerId="ADAL" clId="{F3C4E707-426D-D241-98AA-62BDFC32EA51}" dt="2024-04-17T17:58:21.791" v="1183" actId="20577"/>
        <pc:sldMkLst>
          <pc:docMk/>
          <pc:sldMk cId="380197753" sldId="2147472606"/>
        </pc:sldMkLst>
        <pc:spChg chg="mod">
          <ac:chgData name="Valeriy Vyatkin" userId="c59fb426-c865-4022-a8aa-a5bda09e1b8c" providerId="ADAL" clId="{F3C4E707-426D-D241-98AA-62BDFC32EA51}" dt="2024-04-17T17:27:47.835" v="940" actId="20577"/>
          <ac:spMkLst>
            <pc:docMk/>
            <pc:sldMk cId="380197753" sldId="2147472606"/>
            <ac:spMk id="2" creationId="{FA85EE8D-7963-93AD-2AAF-C6ECF9AB87FF}"/>
          </ac:spMkLst>
        </pc:spChg>
        <pc:spChg chg="del">
          <ac:chgData name="Valeriy Vyatkin" userId="c59fb426-c865-4022-a8aa-a5bda09e1b8c" providerId="ADAL" clId="{F3C4E707-426D-D241-98AA-62BDFC32EA51}" dt="2024-04-17T17:27:51.606" v="941" actId="478"/>
          <ac:spMkLst>
            <pc:docMk/>
            <pc:sldMk cId="380197753" sldId="2147472606"/>
            <ac:spMk id="3" creationId="{09969057-82EB-EB95-299D-CD7925FEFE2F}"/>
          </ac:spMkLst>
        </pc:spChg>
        <pc:spChg chg="add mod">
          <ac:chgData name="Valeriy Vyatkin" userId="c59fb426-c865-4022-a8aa-a5bda09e1b8c" providerId="ADAL" clId="{F3C4E707-426D-D241-98AA-62BDFC32EA51}" dt="2024-04-17T17:58:21.791" v="1183" actId="20577"/>
          <ac:spMkLst>
            <pc:docMk/>
            <pc:sldMk cId="380197753" sldId="2147472606"/>
            <ac:spMk id="6" creationId="{1C6B70FF-2C1D-985C-5964-2360A303A253}"/>
          </ac:spMkLst>
        </pc:spChg>
        <pc:picChg chg="add mod">
          <ac:chgData name="Valeriy Vyatkin" userId="c59fb426-c865-4022-a8aa-a5bda09e1b8c" providerId="ADAL" clId="{F3C4E707-426D-D241-98AA-62BDFC32EA51}" dt="2024-04-17T17:27:57.349" v="943" actId="1076"/>
          <ac:picMkLst>
            <pc:docMk/>
            <pc:sldMk cId="380197753" sldId="2147472606"/>
            <ac:picMk id="4" creationId="{2E6EE541-83C8-AD75-C6A2-2693C736D75D}"/>
          </ac:picMkLst>
        </pc:picChg>
        <pc:picChg chg="add mod">
          <ac:chgData name="Valeriy Vyatkin" userId="c59fb426-c865-4022-a8aa-a5bda09e1b8c" providerId="ADAL" clId="{F3C4E707-426D-D241-98AA-62BDFC32EA51}" dt="2024-04-17T17:58:04.227" v="1177" actId="1076"/>
          <ac:picMkLst>
            <pc:docMk/>
            <pc:sldMk cId="380197753" sldId="2147472606"/>
            <ac:picMk id="5" creationId="{A7C28744-78B4-6FB2-E514-3B370F9BFBE0}"/>
          </ac:picMkLst>
        </pc:picChg>
      </pc:sldChg>
      <pc:sldChg chg="addSp delSp modSp new mod">
        <pc:chgData name="Valeriy Vyatkin" userId="c59fb426-c865-4022-a8aa-a5bda09e1b8c" providerId="ADAL" clId="{F3C4E707-426D-D241-98AA-62BDFC32EA51}" dt="2024-04-17T18:14:37.665" v="1289" actId="1076"/>
        <pc:sldMkLst>
          <pc:docMk/>
          <pc:sldMk cId="3387468708" sldId="2147472607"/>
        </pc:sldMkLst>
        <pc:spChg chg="mod">
          <ac:chgData name="Valeriy Vyatkin" userId="c59fb426-c865-4022-a8aa-a5bda09e1b8c" providerId="ADAL" clId="{F3C4E707-426D-D241-98AA-62BDFC32EA51}" dt="2024-04-17T17:34:46.362" v="978" actId="20577"/>
          <ac:spMkLst>
            <pc:docMk/>
            <pc:sldMk cId="3387468708" sldId="2147472607"/>
            <ac:spMk id="2" creationId="{6E95EC92-0853-306A-1B25-346BF31A42BF}"/>
          </ac:spMkLst>
        </pc:spChg>
        <pc:spChg chg="del">
          <ac:chgData name="Valeriy Vyatkin" userId="c59fb426-c865-4022-a8aa-a5bda09e1b8c" providerId="ADAL" clId="{F3C4E707-426D-D241-98AA-62BDFC32EA51}" dt="2024-04-17T17:30:55.314" v="949" actId="478"/>
          <ac:spMkLst>
            <pc:docMk/>
            <pc:sldMk cId="3387468708" sldId="2147472607"/>
            <ac:spMk id="3" creationId="{B86C8DE8-9DB9-E2C4-D87C-7AADB240B907}"/>
          </ac:spMkLst>
        </pc:spChg>
        <pc:spChg chg="add del mod">
          <ac:chgData name="Valeriy Vyatkin" userId="c59fb426-c865-4022-a8aa-a5bda09e1b8c" providerId="ADAL" clId="{F3C4E707-426D-D241-98AA-62BDFC32EA51}" dt="2024-04-17T17:38:19.469" v="993" actId="478"/>
          <ac:spMkLst>
            <pc:docMk/>
            <pc:sldMk cId="3387468708" sldId="2147472607"/>
            <ac:spMk id="6" creationId="{05EB0FBB-E036-6779-C290-4E1AE5EC25D2}"/>
          </ac:spMkLst>
        </pc:spChg>
        <pc:spChg chg="add mod">
          <ac:chgData name="Valeriy Vyatkin" userId="c59fb426-c865-4022-a8aa-a5bda09e1b8c" providerId="ADAL" clId="{F3C4E707-426D-D241-98AA-62BDFC32EA51}" dt="2024-04-17T17:38:14.952" v="991" actId="1076"/>
          <ac:spMkLst>
            <pc:docMk/>
            <pc:sldMk cId="3387468708" sldId="2147472607"/>
            <ac:spMk id="7" creationId="{4A98DF52-EA3F-171D-48C6-554E121AF256}"/>
          </ac:spMkLst>
        </pc:spChg>
        <pc:spChg chg="add mod">
          <ac:chgData name="Valeriy Vyatkin" userId="c59fb426-c865-4022-a8aa-a5bda09e1b8c" providerId="ADAL" clId="{F3C4E707-426D-D241-98AA-62BDFC32EA51}" dt="2024-04-17T17:38:25.252" v="995" actId="1076"/>
          <ac:spMkLst>
            <pc:docMk/>
            <pc:sldMk cId="3387468708" sldId="2147472607"/>
            <ac:spMk id="8" creationId="{A1084427-EC1C-295C-1FE7-9BD9433838E1}"/>
          </ac:spMkLst>
        </pc:spChg>
        <pc:spChg chg="add mod">
          <ac:chgData name="Valeriy Vyatkin" userId="c59fb426-c865-4022-a8aa-a5bda09e1b8c" providerId="ADAL" clId="{F3C4E707-426D-D241-98AA-62BDFC32EA51}" dt="2024-04-17T18:06:27.831" v="1250" actId="14100"/>
          <ac:spMkLst>
            <pc:docMk/>
            <pc:sldMk cId="3387468708" sldId="2147472607"/>
            <ac:spMk id="25" creationId="{5F35A1E0-D4E8-556D-67A2-417AB4F7DCBD}"/>
          </ac:spMkLst>
        </pc:spChg>
        <pc:spChg chg="add mod">
          <ac:chgData name="Valeriy Vyatkin" userId="c59fb426-c865-4022-a8aa-a5bda09e1b8c" providerId="ADAL" clId="{F3C4E707-426D-D241-98AA-62BDFC32EA51}" dt="2024-04-17T18:10:20.315" v="1278" actId="20577"/>
          <ac:spMkLst>
            <pc:docMk/>
            <pc:sldMk cId="3387468708" sldId="2147472607"/>
            <ac:spMk id="26" creationId="{55BB55A2-6924-9B0F-22D5-5E96005C1852}"/>
          </ac:spMkLst>
        </pc:spChg>
        <pc:spChg chg="add mod">
          <ac:chgData name="Valeriy Vyatkin" userId="c59fb426-c865-4022-a8aa-a5bda09e1b8c" providerId="ADAL" clId="{F3C4E707-426D-D241-98AA-62BDFC32EA51}" dt="2024-04-17T18:14:37.665" v="1289" actId="1076"/>
          <ac:spMkLst>
            <pc:docMk/>
            <pc:sldMk cId="3387468708" sldId="2147472607"/>
            <ac:spMk id="27" creationId="{7F6629E8-328F-0D6E-1EA9-B6D046330C42}"/>
          </ac:spMkLst>
        </pc:spChg>
        <pc:spChg chg="add del mod">
          <ac:chgData name="Valeriy Vyatkin" userId="c59fb426-c865-4022-a8aa-a5bda09e1b8c" providerId="ADAL" clId="{F3C4E707-426D-D241-98AA-62BDFC32EA51}" dt="2024-04-17T18:05:20.586" v="1242" actId="478"/>
          <ac:spMkLst>
            <pc:docMk/>
            <pc:sldMk cId="3387468708" sldId="2147472607"/>
            <ac:spMk id="28" creationId="{15E97738-5D27-5E80-5378-98A9A823236E}"/>
          </ac:spMkLst>
        </pc:spChg>
        <pc:spChg chg="add mod">
          <ac:chgData name="Valeriy Vyatkin" userId="c59fb426-c865-4022-a8aa-a5bda09e1b8c" providerId="ADAL" clId="{F3C4E707-426D-D241-98AA-62BDFC32EA51}" dt="2024-04-17T18:06:38.124" v="1252" actId="1076"/>
          <ac:spMkLst>
            <pc:docMk/>
            <pc:sldMk cId="3387468708" sldId="2147472607"/>
            <ac:spMk id="36" creationId="{82DA8CB4-1E68-9BE4-040F-3CB72140C22E}"/>
          </ac:spMkLst>
        </pc:spChg>
        <pc:grpChg chg="add mod">
          <ac:chgData name="Valeriy Vyatkin" userId="c59fb426-c865-4022-a8aa-a5bda09e1b8c" providerId="ADAL" clId="{F3C4E707-426D-D241-98AA-62BDFC32EA51}" dt="2024-04-17T18:07:37.041" v="1260" actId="1076"/>
          <ac:grpSpMkLst>
            <pc:docMk/>
            <pc:sldMk cId="3387468708" sldId="2147472607"/>
            <ac:grpSpMk id="15" creationId="{FE267681-5DA9-75B8-1189-A3C8B3A4BFFC}"/>
          </ac:grpSpMkLst>
        </pc:grpChg>
        <pc:grpChg chg="add mod">
          <ac:chgData name="Valeriy Vyatkin" userId="c59fb426-c865-4022-a8aa-a5bda09e1b8c" providerId="ADAL" clId="{F3C4E707-426D-D241-98AA-62BDFC32EA51}" dt="2024-04-17T18:08:39.430" v="1264" actId="1076"/>
          <ac:grpSpMkLst>
            <pc:docMk/>
            <pc:sldMk cId="3387468708" sldId="2147472607"/>
            <ac:grpSpMk id="30" creationId="{740D0E97-E007-73F0-87F7-5FAA83330368}"/>
          </ac:grpSpMkLst>
        </pc:grpChg>
        <pc:picChg chg="add mod">
          <ac:chgData name="Valeriy Vyatkin" userId="c59fb426-c865-4022-a8aa-a5bda09e1b8c" providerId="ADAL" clId="{F3C4E707-426D-D241-98AA-62BDFC32EA51}" dt="2024-04-17T18:03:05.825" v="1220" actId="1076"/>
          <ac:picMkLst>
            <pc:docMk/>
            <pc:sldMk cId="3387468708" sldId="2147472607"/>
            <ac:picMk id="4" creationId="{004CC7BF-021D-4CDD-6D73-CDEACFDBF18E}"/>
          </ac:picMkLst>
        </pc:picChg>
        <pc:picChg chg="add mod">
          <ac:chgData name="Valeriy Vyatkin" userId="c59fb426-c865-4022-a8aa-a5bda09e1b8c" providerId="ADAL" clId="{F3C4E707-426D-D241-98AA-62BDFC32EA51}" dt="2024-04-17T17:38:03.387" v="986" actId="14100"/>
          <ac:picMkLst>
            <pc:docMk/>
            <pc:sldMk cId="3387468708" sldId="2147472607"/>
            <ac:picMk id="5" creationId="{CA9F1FF6-11E3-A4F1-DBAE-FCACD8352F49}"/>
          </ac:picMkLst>
        </pc:picChg>
        <pc:cxnChg chg="add mod">
          <ac:chgData name="Valeriy Vyatkin" userId="c59fb426-c865-4022-a8aa-a5bda09e1b8c" providerId="ADAL" clId="{F3C4E707-426D-D241-98AA-62BDFC32EA51}" dt="2024-04-17T18:04:50.033" v="1237" actId="1076"/>
          <ac:cxnSpMkLst>
            <pc:docMk/>
            <pc:sldMk cId="3387468708" sldId="2147472607"/>
            <ac:cxnSpMk id="9" creationId="{7D9BDFC3-6201-8C4E-7B57-F49701BAB0F5}"/>
          </ac:cxnSpMkLst>
        </pc:cxnChg>
        <pc:cxnChg chg="add mod">
          <ac:chgData name="Valeriy Vyatkin" userId="c59fb426-c865-4022-a8aa-a5bda09e1b8c" providerId="ADAL" clId="{F3C4E707-426D-D241-98AA-62BDFC32EA51}" dt="2024-04-17T18:04:50.033" v="1237" actId="1076"/>
          <ac:cxnSpMkLst>
            <pc:docMk/>
            <pc:sldMk cId="3387468708" sldId="2147472607"/>
            <ac:cxnSpMk id="10" creationId="{A446E5BB-9BCB-3D8D-81DA-3B1105CD108C}"/>
          </ac:cxnSpMkLst>
        </pc:cxnChg>
        <pc:cxnChg chg="add mod">
          <ac:chgData name="Valeriy Vyatkin" userId="c59fb426-c865-4022-a8aa-a5bda09e1b8c" providerId="ADAL" clId="{F3C4E707-426D-D241-98AA-62BDFC32EA51}" dt="2024-04-17T18:04:50.033" v="1237" actId="1076"/>
          <ac:cxnSpMkLst>
            <pc:docMk/>
            <pc:sldMk cId="3387468708" sldId="2147472607"/>
            <ac:cxnSpMk id="11" creationId="{55E08EA8-82FC-2F20-228A-430A328B4A94}"/>
          </ac:cxnSpMkLst>
        </pc:cxnChg>
        <pc:cxnChg chg="add mod">
          <ac:chgData name="Valeriy Vyatkin" userId="c59fb426-c865-4022-a8aa-a5bda09e1b8c" providerId="ADAL" clId="{F3C4E707-426D-D241-98AA-62BDFC32EA51}" dt="2024-04-17T18:04:50.033" v="1237" actId="1076"/>
          <ac:cxnSpMkLst>
            <pc:docMk/>
            <pc:sldMk cId="3387468708" sldId="2147472607"/>
            <ac:cxnSpMk id="12" creationId="{1D7AA1C1-C61C-41FD-AF26-C6A110618868}"/>
          </ac:cxnSpMkLst>
        </pc:cxnChg>
        <pc:cxnChg chg="add mod">
          <ac:chgData name="Valeriy Vyatkin" userId="c59fb426-c865-4022-a8aa-a5bda09e1b8c" providerId="ADAL" clId="{F3C4E707-426D-D241-98AA-62BDFC32EA51}" dt="2024-04-17T18:04:50.033" v="1237" actId="1076"/>
          <ac:cxnSpMkLst>
            <pc:docMk/>
            <pc:sldMk cId="3387468708" sldId="2147472607"/>
            <ac:cxnSpMk id="13" creationId="{300493CE-83F7-2120-71BB-1A6F916FA944}"/>
          </ac:cxnSpMkLst>
        </pc:cxnChg>
        <pc:cxnChg chg="add del mod">
          <ac:chgData name="Valeriy Vyatkin" userId="c59fb426-c865-4022-a8aa-a5bda09e1b8c" providerId="ADAL" clId="{F3C4E707-426D-D241-98AA-62BDFC32EA51}" dt="2024-04-17T18:05:20.586" v="1242" actId="478"/>
          <ac:cxnSpMkLst>
            <pc:docMk/>
            <pc:sldMk cId="3387468708" sldId="2147472607"/>
            <ac:cxnSpMk id="14" creationId="{2465B431-6B13-2E7B-E1B9-9D0371D67431}"/>
          </ac:cxnSpMkLst>
        </pc:cxnChg>
        <pc:cxnChg chg="mod">
          <ac:chgData name="Valeriy Vyatkin" userId="c59fb426-c865-4022-a8aa-a5bda09e1b8c" providerId="ADAL" clId="{F3C4E707-426D-D241-98AA-62BDFC32EA51}" dt="2024-04-17T18:04:42.466" v="1236"/>
          <ac:cxnSpMkLst>
            <pc:docMk/>
            <pc:sldMk cId="3387468708" sldId="2147472607"/>
            <ac:cxnSpMk id="16" creationId="{085610D3-9CBC-3EC6-F40E-47282AFC9DC6}"/>
          </ac:cxnSpMkLst>
        </pc:cxnChg>
        <pc:cxnChg chg="mod">
          <ac:chgData name="Valeriy Vyatkin" userId="c59fb426-c865-4022-a8aa-a5bda09e1b8c" providerId="ADAL" clId="{F3C4E707-426D-D241-98AA-62BDFC32EA51}" dt="2024-04-17T18:04:42.466" v="1236"/>
          <ac:cxnSpMkLst>
            <pc:docMk/>
            <pc:sldMk cId="3387468708" sldId="2147472607"/>
            <ac:cxnSpMk id="17" creationId="{75666D15-83F3-B1B1-CC0B-3F2780F4A3BC}"/>
          </ac:cxnSpMkLst>
        </pc:cxnChg>
        <pc:cxnChg chg="mod">
          <ac:chgData name="Valeriy Vyatkin" userId="c59fb426-c865-4022-a8aa-a5bda09e1b8c" providerId="ADAL" clId="{F3C4E707-426D-D241-98AA-62BDFC32EA51}" dt="2024-04-17T18:04:42.466" v="1236"/>
          <ac:cxnSpMkLst>
            <pc:docMk/>
            <pc:sldMk cId="3387468708" sldId="2147472607"/>
            <ac:cxnSpMk id="18" creationId="{C47D6824-AA9D-8064-FB21-3A2CA9A1695D}"/>
          </ac:cxnSpMkLst>
        </pc:cxnChg>
        <pc:cxnChg chg="mod">
          <ac:chgData name="Valeriy Vyatkin" userId="c59fb426-c865-4022-a8aa-a5bda09e1b8c" providerId="ADAL" clId="{F3C4E707-426D-D241-98AA-62BDFC32EA51}" dt="2024-04-17T18:04:42.466" v="1236"/>
          <ac:cxnSpMkLst>
            <pc:docMk/>
            <pc:sldMk cId="3387468708" sldId="2147472607"/>
            <ac:cxnSpMk id="19" creationId="{A21B19A8-D25A-9F73-6012-22A0364E6313}"/>
          </ac:cxnSpMkLst>
        </pc:cxnChg>
        <pc:cxnChg chg="mod">
          <ac:chgData name="Valeriy Vyatkin" userId="c59fb426-c865-4022-a8aa-a5bda09e1b8c" providerId="ADAL" clId="{F3C4E707-426D-D241-98AA-62BDFC32EA51}" dt="2024-04-17T18:04:42.466" v="1236"/>
          <ac:cxnSpMkLst>
            <pc:docMk/>
            <pc:sldMk cId="3387468708" sldId="2147472607"/>
            <ac:cxnSpMk id="20" creationId="{E66CCD74-6F6A-094D-ED84-43FE23F0F16D}"/>
          </ac:cxnSpMkLst>
        </pc:cxnChg>
        <pc:cxnChg chg="add mod">
          <ac:chgData name="Valeriy Vyatkin" userId="c59fb426-c865-4022-a8aa-a5bda09e1b8c" providerId="ADAL" clId="{F3C4E707-426D-D241-98AA-62BDFC32EA51}" dt="2024-04-17T18:07:08.429" v="1256" actId="1076"/>
          <ac:cxnSpMkLst>
            <pc:docMk/>
            <pc:sldMk cId="3387468708" sldId="2147472607"/>
            <ac:cxnSpMk id="21" creationId="{FAA7C479-2C03-A6E7-69C0-C9C98A9D1967}"/>
          </ac:cxnSpMkLst>
        </pc:cxnChg>
        <pc:cxnChg chg="add del mod">
          <ac:chgData name="Valeriy Vyatkin" userId="c59fb426-c865-4022-a8aa-a5bda09e1b8c" providerId="ADAL" clId="{F3C4E707-426D-D241-98AA-62BDFC32EA51}" dt="2024-04-17T18:11:10.749" v="1283" actId="478"/>
          <ac:cxnSpMkLst>
            <pc:docMk/>
            <pc:sldMk cId="3387468708" sldId="2147472607"/>
            <ac:cxnSpMk id="22" creationId="{3E602651-AD47-18BB-5B19-CE71D5BF174E}"/>
          </ac:cxnSpMkLst>
        </pc:cxnChg>
        <pc:cxnChg chg="add del mod">
          <ac:chgData name="Valeriy Vyatkin" userId="c59fb426-c865-4022-a8aa-a5bda09e1b8c" providerId="ADAL" clId="{F3C4E707-426D-D241-98AA-62BDFC32EA51}" dt="2024-04-17T18:05:23.556" v="1243" actId="478"/>
          <ac:cxnSpMkLst>
            <pc:docMk/>
            <pc:sldMk cId="3387468708" sldId="2147472607"/>
            <ac:cxnSpMk id="23" creationId="{A97D7560-5D88-2B3E-28ED-31C58A9748D5}"/>
          </ac:cxnSpMkLst>
        </pc:cxnChg>
        <pc:cxnChg chg="add del mod">
          <ac:chgData name="Valeriy Vyatkin" userId="c59fb426-c865-4022-a8aa-a5bda09e1b8c" providerId="ADAL" clId="{F3C4E707-426D-D241-98AA-62BDFC32EA51}" dt="2024-04-17T18:11:14.181" v="1284" actId="478"/>
          <ac:cxnSpMkLst>
            <pc:docMk/>
            <pc:sldMk cId="3387468708" sldId="2147472607"/>
            <ac:cxnSpMk id="24" creationId="{B87D1137-C8EE-A810-702D-2C4F6748DCAA}"/>
          </ac:cxnSpMkLst>
        </pc:cxnChg>
        <pc:cxnChg chg="add mod">
          <ac:chgData name="Valeriy Vyatkin" userId="c59fb426-c865-4022-a8aa-a5bda09e1b8c" providerId="ADAL" clId="{F3C4E707-426D-D241-98AA-62BDFC32EA51}" dt="2024-04-17T18:05:45.662" v="1245" actId="1076"/>
          <ac:cxnSpMkLst>
            <pc:docMk/>
            <pc:sldMk cId="3387468708" sldId="2147472607"/>
            <ac:cxnSpMk id="29" creationId="{B8463815-66A3-F1B6-87DA-C42C07660AD4}"/>
          </ac:cxnSpMkLst>
        </pc:cxnChg>
        <pc:cxnChg chg="mod">
          <ac:chgData name="Valeriy Vyatkin" userId="c59fb426-c865-4022-a8aa-a5bda09e1b8c" providerId="ADAL" clId="{F3C4E707-426D-D241-98AA-62BDFC32EA51}" dt="2024-04-17T18:05:32.737" v="1244"/>
          <ac:cxnSpMkLst>
            <pc:docMk/>
            <pc:sldMk cId="3387468708" sldId="2147472607"/>
            <ac:cxnSpMk id="31" creationId="{260B3107-904F-A62E-30B2-643A8A65EE79}"/>
          </ac:cxnSpMkLst>
        </pc:cxnChg>
        <pc:cxnChg chg="mod">
          <ac:chgData name="Valeriy Vyatkin" userId="c59fb426-c865-4022-a8aa-a5bda09e1b8c" providerId="ADAL" clId="{F3C4E707-426D-D241-98AA-62BDFC32EA51}" dt="2024-04-17T18:05:32.737" v="1244"/>
          <ac:cxnSpMkLst>
            <pc:docMk/>
            <pc:sldMk cId="3387468708" sldId="2147472607"/>
            <ac:cxnSpMk id="32" creationId="{2929AD4D-E1D0-0680-B33B-7EDF4FF3622E}"/>
          </ac:cxnSpMkLst>
        </pc:cxnChg>
        <pc:cxnChg chg="mod">
          <ac:chgData name="Valeriy Vyatkin" userId="c59fb426-c865-4022-a8aa-a5bda09e1b8c" providerId="ADAL" clId="{F3C4E707-426D-D241-98AA-62BDFC32EA51}" dt="2024-04-17T18:10:38.065" v="1280" actId="1076"/>
          <ac:cxnSpMkLst>
            <pc:docMk/>
            <pc:sldMk cId="3387468708" sldId="2147472607"/>
            <ac:cxnSpMk id="33" creationId="{3AA2055B-258E-19B5-0095-32CE85803C0A}"/>
          </ac:cxnSpMkLst>
        </pc:cxnChg>
        <pc:cxnChg chg="mod">
          <ac:chgData name="Valeriy Vyatkin" userId="c59fb426-c865-4022-a8aa-a5bda09e1b8c" providerId="ADAL" clId="{F3C4E707-426D-D241-98AA-62BDFC32EA51}" dt="2024-04-17T18:10:41.164" v="1281" actId="14100"/>
          <ac:cxnSpMkLst>
            <pc:docMk/>
            <pc:sldMk cId="3387468708" sldId="2147472607"/>
            <ac:cxnSpMk id="34" creationId="{C19BECB1-5C0C-64B9-C95A-34BC44C842EE}"/>
          </ac:cxnSpMkLst>
        </pc:cxnChg>
        <pc:cxnChg chg="mod">
          <ac:chgData name="Valeriy Vyatkin" userId="c59fb426-c865-4022-a8aa-a5bda09e1b8c" providerId="ADAL" clId="{F3C4E707-426D-D241-98AA-62BDFC32EA51}" dt="2024-04-17T18:11:31.164" v="1285" actId="14100"/>
          <ac:cxnSpMkLst>
            <pc:docMk/>
            <pc:sldMk cId="3387468708" sldId="2147472607"/>
            <ac:cxnSpMk id="35" creationId="{C5630723-F5D6-61E7-4E98-333E53888327}"/>
          </ac:cxnSpMkLst>
        </pc:cxnChg>
        <pc:cxnChg chg="add mod">
          <ac:chgData name="Valeriy Vyatkin" userId="c59fb426-c865-4022-a8aa-a5bda09e1b8c" providerId="ADAL" clId="{F3C4E707-426D-D241-98AA-62BDFC32EA51}" dt="2024-04-17T18:07:04.762" v="1255" actId="1076"/>
          <ac:cxnSpMkLst>
            <pc:docMk/>
            <pc:sldMk cId="3387468708" sldId="2147472607"/>
            <ac:cxnSpMk id="37" creationId="{A2681A87-66EE-CC03-3EDA-EFBB0402CFEC}"/>
          </ac:cxnSpMkLst>
        </pc:cxnChg>
        <pc:cxnChg chg="add mod">
          <ac:chgData name="Valeriy Vyatkin" userId="c59fb426-c865-4022-a8aa-a5bda09e1b8c" providerId="ADAL" clId="{F3C4E707-426D-D241-98AA-62BDFC32EA51}" dt="2024-04-17T18:07:25.794" v="1259" actId="1076"/>
          <ac:cxnSpMkLst>
            <pc:docMk/>
            <pc:sldMk cId="3387468708" sldId="2147472607"/>
            <ac:cxnSpMk id="38" creationId="{F6B3BE11-CA00-3FAA-E36F-FC082F31C2EB}"/>
          </ac:cxnSpMkLst>
        </pc:cxnChg>
        <pc:cxnChg chg="add mod">
          <ac:chgData name="Valeriy Vyatkin" userId="c59fb426-c865-4022-a8aa-a5bda09e1b8c" providerId="ADAL" clId="{F3C4E707-426D-D241-98AA-62BDFC32EA51}" dt="2024-04-17T18:08:20.163" v="1262" actId="1076"/>
          <ac:cxnSpMkLst>
            <pc:docMk/>
            <pc:sldMk cId="3387468708" sldId="2147472607"/>
            <ac:cxnSpMk id="39" creationId="{F0A0D269-6B85-E6B4-D555-75B7EFAD258E}"/>
          </ac:cxnSpMkLst>
        </pc:cxnChg>
        <pc:cxnChg chg="add mod">
          <ac:chgData name="Valeriy Vyatkin" userId="c59fb426-c865-4022-a8aa-a5bda09e1b8c" providerId="ADAL" clId="{F3C4E707-426D-D241-98AA-62BDFC32EA51}" dt="2024-04-17T18:09:22.696" v="1269" actId="1076"/>
          <ac:cxnSpMkLst>
            <pc:docMk/>
            <pc:sldMk cId="3387468708" sldId="2147472607"/>
            <ac:cxnSpMk id="42" creationId="{D026A722-3434-C5FF-F2E7-331300D4725C}"/>
          </ac:cxnSpMkLst>
        </pc:cxnChg>
        <pc:cxnChg chg="add mod">
          <ac:chgData name="Valeriy Vyatkin" userId="c59fb426-c865-4022-a8aa-a5bda09e1b8c" providerId="ADAL" clId="{F3C4E707-426D-D241-98AA-62BDFC32EA51}" dt="2024-04-17T18:09:33.036" v="1271" actId="1076"/>
          <ac:cxnSpMkLst>
            <pc:docMk/>
            <pc:sldMk cId="3387468708" sldId="2147472607"/>
            <ac:cxnSpMk id="43" creationId="{E3D372CC-7B5D-0006-A631-B48E448FDB77}"/>
          </ac:cxnSpMkLst>
        </pc:cxnChg>
        <pc:cxnChg chg="add mod">
          <ac:chgData name="Valeriy Vyatkin" userId="c59fb426-c865-4022-a8aa-a5bda09e1b8c" providerId="ADAL" clId="{F3C4E707-426D-D241-98AA-62BDFC32EA51}" dt="2024-04-17T18:09:49.497" v="1273" actId="1076"/>
          <ac:cxnSpMkLst>
            <pc:docMk/>
            <pc:sldMk cId="3387468708" sldId="2147472607"/>
            <ac:cxnSpMk id="44" creationId="{25E8C742-6957-8008-0D1E-1D121004E5D9}"/>
          </ac:cxnSpMkLst>
        </pc:cxnChg>
        <pc:cxnChg chg="add mod">
          <ac:chgData name="Valeriy Vyatkin" userId="c59fb426-c865-4022-a8aa-a5bda09e1b8c" providerId="ADAL" clId="{F3C4E707-426D-D241-98AA-62BDFC32EA51}" dt="2024-04-17T18:10:02.696" v="1275" actId="1076"/>
          <ac:cxnSpMkLst>
            <pc:docMk/>
            <pc:sldMk cId="3387468708" sldId="2147472607"/>
            <ac:cxnSpMk id="45" creationId="{BA499584-D0CC-5EB5-BD4D-55EC581F1666}"/>
          </ac:cxnSpMkLst>
        </pc:cxnChg>
        <pc:cxnChg chg="add mod">
          <ac:chgData name="Valeriy Vyatkin" userId="c59fb426-c865-4022-a8aa-a5bda09e1b8c" providerId="ADAL" clId="{F3C4E707-426D-D241-98AA-62BDFC32EA51}" dt="2024-04-17T18:10:33.262" v="1279" actId="1076"/>
          <ac:cxnSpMkLst>
            <pc:docMk/>
            <pc:sldMk cId="3387468708" sldId="2147472607"/>
            <ac:cxnSpMk id="46" creationId="{E755BA84-1B1F-708F-170B-5872D7C3BB01}"/>
          </ac:cxnSpMkLst>
        </pc:cxnChg>
      </pc:sldChg>
      <pc:sldChg chg="addSp delSp modSp new mod">
        <pc:chgData name="Valeriy Vyatkin" userId="c59fb426-c865-4022-a8aa-a5bda09e1b8c" providerId="ADAL" clId="{F3C4E707-426D-D241-98AA-62BDFC32EA51}" dt="2024-04-17T17:51:04.519" v="1107" actId="165"/>
        <pc:sldMkLst>
          <pc:docMk/>
          <pc:sldMk cId="2087334893" sldId="2147472608"/>
        </pc:sldMkLst>
        <pc:spChg chg="mod">
          <ac:chgData name="Valeriy Vyatkin" userId="c59fb426-c865-4022-a8aa-a5bda09e1b8c" providerId="ADAL" clId="{F3C4E707-426D-D241-98AA-62BDFC32EA51}" dt="2024-04-17T17:46:54.611" v="1099" actId="20577"/>
          <ac:spMkLst>
            <pc:docMk/>
            <pc:sldMk cId="2087334893" sldId="2147472608"/>
            <ac:spMk id="2" creationId="{99B83FDE-6363-16A2-F5FA-47C250300061}"/>
          </ac:spMkLst>
        </pc:spChg>
        <pc:spChg chg="del">
          <ac:chgData name="Valeriy Vyatkin" userId="c59fb426-c865-4022-a8aa-a5bda09e1b8c" providerId="ADAL" clId="{F3C4E707-426D-D241-98AA-62BDFC32EA51}" dt="2024-04-17T17:33:27.726" v="968" actId="478"/>
          <ac:spMkLst>
            <pc:docMk/>
            <pc:sldMk cId="2087334893" sldId="2147472608"/>
            <ac:spMk id="3" creationId="{453A5BE6-E688-0256-8551-9F62A0CC651E}"/>
          </ac:spMkLst>
        </pc:spChg>
        <pc:spChg chg="add mod">
          <ac:chgData name="Valeriy Vyatkin" userId="c59fb426-c865-4022-a8aa-a5bda09e1b8c" providerId="ADAL" clId="{F3C4E707-426D-D241-98AA-62BDFC32EA51}" dt="2024-04-17T17:38:37.424" v="997" actId="1076"/>
          <ac:spMkLst>
            <pc:docMk/>
            <pc:sldMk cId="2087334893" sldId="2147472608"/>
            <ac:spMk id="6" creationId="{FA47237C-07BD-2748-1695-2376BD46168D}"/>
          </ac:spMkLst>
        </pc:spChg>
        <pc:spChg chg="add mod">
          <ac:chgData name="Valeriy Vyatkin" userId="c59fb426-c865-4022-a8aa-a5bda09e1b8c" providerId="ADAL" clId="{F3C4E707-426D-D241-98AA-62BDFC32EA51}" dt="2024-04-17T17:45:05.960" v="1060" actId="1076"/>
          <ac:spMkLst>
            <pc:docMk/>
            <pc:sldMk cId="2087334893" sldId="2147472608"/>
            <ac:spMk id="32" creationId="{1DD8E4F9-FB16-376D-9104-BD97EFADB58C}"/>
          </ac:spMkLst>
        </pc:spChg>
        <pc:spChg chg="add mod">
          <ac:chgData name="Valeriy Vyatkin" userId="c59fb426-c865-4022-a8aa-a5bda09e1b8c" providerId="ADAL" clId="{F3C4E707-426D-D241-98AA-62BDFC32EA51}" dt="2024-04-17T17:45:21.388" v="1065" actId="20577"/>
          <ac:spMkLst>
            <pc:docMk/>
            <pc:sldMk cId="2087334893" sldId="2147472608"/>
            <ac:spMk id="33" creationId="{288507E6-2336-0030-418A-CAC43EC1BC88}"/>
          </ac:spMkLst>
        </pc:spChg>
        <pc:spChg chg="add mod">
          <ac:chgData name="Valeriy Vyatkin" userId="c59fb426-c865-4022-a8aa-a5bda09e1b8c" providerId="ADAL" clId="{F3C4E707-426D-D241-98AA-62BDFC32EA51}" dt="2024-04-17T17:45:51.225" v="1071" actId="14100"/>
          <ac:spMkLst>
            <pc:docMk/>
            <pc:sldMk cId="2087334893" sldId="2147472608"/>
            <ac:spMk id="34" creationId="{76705E9A-B9DD-BBF9-7D4F-95F5BF7BE87F}"/>
          </ac:spMkLst>
        </pc:spChg>
        <pc:spChg chg="add mod">
          <ac:chgData name="Valeriy Vyatkin" userId="c59fb426-c865-4022-a8aa-a5bda09e1b8c" providerId="ADAL" clId="{F3C4E707-426D-D241-98AA-62BDFC32EA51}" dt="2024-04-17T17:46:03.796" v="1075" actId="20577"/>
          <ac:spMkLst>
            <pc:docMk/>
            <pc:sldMk cId="2087334893" sldId="2147472608"/>
            <ac:spMk id="35" creationId="{C2B9A3AF-48E0-6EB9-F6D9-A43FF6FB26EE}"/>
          </ac:spMkLst>
        </pc:spChg>
        <pc:grpChg chg="add">
          <ac:chgData name="Valeriy Vyatkin" userId="c59fb426-c865-4022-a8aa-a5bda09e1b8c" providerId="ADAL" clId="{F3C4E707-426D-D241-98AA-62BDFC32EA51}" dt="2024-04-17T17:41:19.952" v="1022" actId="164"/>
          <ac:grpSpMkLst>
            <pc:docMk/>
            <pc:sldMk cId="2087334893" sldId="2147472608"/>
            <ac:grpSpMk id="22" creationId="{EED5DD0A-834F-0823-E9D4-F1031006592A}"/>
          </ac:grpSpMkLst>
        </pc:grpChg>
        <pc:grpChg chg="add del mod">
          <ac:chgData name="Valeriy Vyatkin" userId="c59fb426-c865-4022-a8aa-a5bda09e1b8c" providerId="ADAL" clId="{F3C4E707-426D-D241-98AA-62BDFC32EA51}" dt="2024-04-17T17:51:04.519" v="1107" actId="165"/>
          <ac:grpSpMkLst>
            <pc:docMk/>
            <pc:sldMk cId="2087334893" sldId="2147472608"/>
            <ac:grpSpMk id="36" creationId="{031BEB1D-A536-AC60-7274-23C125715456}"/>
          </ac:grpSpMkLst>
        </pc:grpChg>
        <pc:picChg chg="add mod">
          <ac:chgData name="Valeriy Vyatkin" userId="c59fb426-c865-4022-a8aa-a5bda09e1b8c" providerId="ADAL" clId="{F3C4E707-426D-D241-98AA-62BDFC32EA51}" dt="2024-04-17T17:38:52.354" v="998" actId="1076"/>
          <ac:picMkLst>
            <pc:docMk/>
            <pc:sldMk cId="2087334893" sldId="2147472608"/>
            <ac:picMk id="4" creationId="{315D9DD3-94BE-C5BD-3DBE-61E66A4F4D59}"/>
          </ac:picMkLst>
        </pc:picChg>
        <pc:picChg chg="add mod">
          <ac:chgData name="Valeriy Vyatkin" userId="c59fb426-c865-4022-a8aa-a5bda09e1b8c" providerId="ADAL" clId="{F3C4E707-426D-D241-98AA-62BDFC32EA51}" dt="2024-04-17T17:37:55.784" v="985" actId="1076"/>
          <ac:picMkLst>
            <pc:docMk/>
            <pc:sldMk cId="2087334893" sldId="2147472608"/>
            <ac:picMk id="5" creationId="{EFB52131-4A9A-3007-7A93-29E49FD581F5}"/>
          </ac:picMkLst>
        </pc:picChg>
        <pc:cxnChg chg="add mod topLvl">
          <ac:chgData name="Valeriy Vyatkin" userId="c59fb426-c865-4022-a8aa-a5bda09e1b8c" providerId="ADAL" clId="{F3C4E707-426D-D241-98AA-62BDFC32EA51}" dt="2024-04-17T17:51:04.519" v="1107" actId="165"/>
          <ac:cxnSpMkLst>
            <pc:docMk/>
            <pc:sldMk cId="2087334893" sldId="2147472608"/>
            <ac:cxnSpMk id="8" creationId="{03150D44-096F-0C6F-ABE1-6F648E51E181}"/>
          </ac:cxnSpMkLst>
        </pc:cxnChg>
        <pc:cxnChg chg="add mod topLvl">
          <ac:chgData name="Valeriy Vyatkin" userId="c59fb426-c865-4022-a8aa-a5bda09e1b8c" providerId="ADAL" clId="{F3C4E707-426D-D241-98AA-62BDFC32EA51}" dt="2024-04-17T17:51:04.519" v="1107" actId="165"/>
          <ac:cxnSpMkLst>
            <pc:docMk/>
            <pc:sldMk cId="2087334893" sldId="2147472608"/>
            <ac:cxnSpMk id="11" creationId="{CE67D4AF-64BE-03E3-8650-3BC5B4CB5802}"/>
          </ac:cxnSpMkLst>
        </pc:cxnChg>
        <pc:cxnChg chg="add mod topLvl">
          <ac:chgData name="Valeriy Vyatkin" userId="c59fb426-c865-4022-a8aa-a5bda09e1b8c" providerId="ADAL" clId="{F3C4E707-426D-D241-98AA-62BDFC32EA51}" dt="2024-04-17T17:51:04.519" v="1107" actId="165"/>
          <ac:cxnSpMkLst>
            <pc:docMk/>
            <pc:sldMk cId="2087334893" sldId="2147472608"/>
            <ac:cxnSpMk id="12" creationId="{AD0FD7A0-4855-B7FF-62B1-E89A86DA906F}"/>
          </ac:cxnSpMkLst>
        </pc:cxnChg>
        <pc:cxnChg chg="add mod topLvl">
          <ac:chgData name="Valeriy Vyatkin" userId="c59fb426-c865-4022-a8aa-a5bda09e1b8c" providerId="ADAL" clId="{F3C4E707-426D-D241-98AA-62BDFC32EA51}" dt="2024-04-17T17:51:04.519" v="1107" actId="165"/>
          <ac:cxnSpMkLst>
            <pc:docMk/>
            <pc:sldMk cId="2087334893" sldId="2147472608"/>
            <ac:cxnSpMk id="13" creationId="{C047FFF4-B813-3C44-9BCE-25A7AD2F2DC3}"/>
          </ac:cxnSpMkLst>
        </pc:cxnChg>
        <pc:cxnChg chg="add mod">
          <ac:chgData name="Valeriy Vyatkin" userId="c59fb426-c865-4022-a8aa-a5bda09e1b8c" providerId="ADAL" clId="{F3C4E707-426D-D241-98AA-62BDFC32EA51}" dt="2024-04-17T17:41:25.172" v="1023" actId="692"/>
          <ac:cxnSpMkLst>
            <pc:docMk/>
            <pc:sldMk cId="2087334893" sldId="2147472608"/>
            <ac:cxnSpMk id="14" creationId="{9685002D-5BAE-7F5E-2623-DA529614022F}"/>
          </ac:cxnSpMkLst>
        </pc:cxnChg>
        <pc:cxnChg chg="add mod">
          <ac:chgData name="Valeriy Vyatkin" userId="c59fb426-c865-4022-a8aa-a5bda09e1b8c" providerId="ADAL" clId="{F3C4E707-426D-D241-98AA-62BDFC32EA51}" dt="2024-04-17T17:41:25.172" v="1023" actId="692"/>
          <ac:cxnSpMkLst>
            <pc:docMk/>
            <pc:sldMk cId="2087334893" sldId="2147472608"/>
            <ac:cxnSpMk id="16" creationId="{B2DEEEC4-2079-4368-00E2-3AA48646E5EB}"/>
          </ac:cxnSpMkLst>
        </pc:cxnChg>
        <pc:cxnChg chg="add mod">
          <ac:chgData name="Valeriy Vyatkin" userId="c59fb426-c865-4022-a8aa-a5bda09e1b8c" providerId="ADAL" clId="{F3C4E707-426D-D241-98AA-62BDFC32EA51}" dt="2024-04-17T17:41:25.172" v="1023" actId="692"/>
          <ac:cxnSpMkLst>
            <pc:docMk/>
            <pc:sldMk cId="2087334893" sldId="2147472608"/>
            <ac:cxnSpMk id="18" creationId="{33669A28-6A87-BDD5-422B-C494BFBC9FBD}"/>
          </ac:cxnSpMkLst>
        </pc:cxnChg>
        <pc:cxnChg chg="add mod">
          <ac:chgData name="Valeriy Vyatkin" userId="c59fb426-c865-4022-a8aa-a5bda09e1b8c" providerId="ADAL" clId="{F3C4E707-426D-D241-98AA-62BDFC32EA51}" dt="2024-04-17T17:41:25.172" v="1023" actId="692"/>
          <ac:cxnSpMkLst>
            <pc:docMk/>
            <pc:sldMk cId="2087334893" sldId="2147472608"/>
            <ac:cxnSpMk id="19" creationId="{CBF3B7B7-28CD-F603-7BAA-6A44191649A1}"/>
          </ac:cxnSpMkLst>
        </pc:cxnChg>
        <pc:cxnChg chg="add mod">
          <ac:chgData name="Valeriy Vyatkin" userId="c59fb426-c865-4022-a8aa-a5bda09e1b8c" providerId="ADAL" clId="{F3C4E707-426D-D241-98AA-62BDFC32EA51}" dt="2024-04-17T17:41:25.172" v="1023" actId="692"/>
          <ac:cxnSpMkLst>
            <pc:docMk/>
            <pc:sldMk cId="2087334893" sldId="2147472608"/>
            <ac:cxnSpMk id="20" creationId="{021686B3-5922-AD5D-661B-2ECD6B934B34}"/>
          </ac:cxnSpMkLst>
        </pc:cxnChg>
        <pc:cxnChg chg="add mod">
          <ac:chgData name="Valeriy Vyatkin" userId="c59fb426-c865-4022-a8aa-a5bda09e1b8c" providerId="ADAL" clId="{F3C4E707-426D-D241-98AA-62BDFC32EA51}" dt="2024-04-17T17:41:59.437" v="1029" actId="692"/>
          <ac:cxnSpMkLst>
            <pc:docMk/>
            <pc:sldMk cId="2087334893" sldId="2147472608"/>
            <ac:cxnSpMk id="23" creationId="{807AC89A-500A-0E01-36F2-BC73900B0C4D}"/>
          </ac:cxnSpMkLst>
        </pc:cxnChg>
        <pc:cxnChg chg="add mod">
          <ac:chgData name="Valeriy Vyatkin" userId="c59fb426-c865-4022-a8aa-a5bda09e1b8c" providerId="ADAL" clId="{F3C4E707-426D-D241-98AA-62BDFC32EA51}" dt="2024-04-17T17:42:39.455" v="1034" actId="1076"/>
          <ac:cxnSpMkLst>
            <pc:docMk/>
            <pc:sldMk cId="2087334893" sldId="2147472608"/>
            <ac:cxnSpMk id="25" creationId="{B214A162-25AA-F7D3-BF33-CA6E90507712}"/>
          </ac:cxnSpMkLst>
        </pc:cxnChg>
        <pc:cxnChg chg="add mod">
          <ac:chgData name="Valeriy Vyatkin" userId="c59fb426-c865-4022-a8aa-a5bda09e1b8c" providerId="ADAL" clId="{F3C4E707-426D-D241-98AA-62BDFC32EA51}" dt="2024-04-17T17:43:31.921" v="1044" actId="167"/>
          <ac:cxnSpMkLst>
            <pc:docMk/>
            <pc:sldMk cId="2087334893" sldId="2147472608"/>
            <ac:cxnSpMk id="26" creationId="{3707F196-0116-7731-7786-9FC1BB4CFF70}"/>
          </ac:cxnSpMkLst>
        </pc:cxnChg>
        <pc:cxnChg chg="add mod">
          <ac:chgData name="Valeriy Vyatkin" userId="c59fb426-c865-4022-a8aa-a5bda09e1b8c" providerId="ADAL" clId="{F3C4E707-426D-D241-98AA-62BDFC32EA51}" dt="2024-04-17T17:43:54.786" v="1047" actId="167"/>
          <ac:cxnSpMkLst>
            <pc:docMk/>
            <pc:sldMk cId="2087334893" sldId="2147472608"/>
            <ac:cxnSpMk id="29" creationId="{58158347-DFFC-12CA-F400-503FB3A94BDD}"/>
          </ac:cxnSpMkLst>
        </pc:cxnChg>
        <pc:cxnChg chg="add mod">
          <ac:chgData name="Valeriy Vyatkin" userId="c59fb426-c865-4022-a8aa-a5bda09e1b8c" providerId="ADAL" clId="{F3C4E707-426D-D241-98AA-62BDFC32EA51}" dt="2024-04-17T17:44:10.591" v="1049" actId="1076"/>
          <ac:cxnSpMkLst>
            <pc:docMk/>
            <pc:sldMk cId="2087334893" sldId="2147472608"/>
            <ac:cxnSpMk id="30" creationId="{536AB5A1-9446-FCBE-F154-9A2C708BD18E}"/>
          </ac:cxnSpMkLst>
        </pc:cxnChg>
        <pc:cxnChg chg="add mod">
          <ac:chgData name="Valeriy Vyatkin" userId="c59fb426-c865-4022-a8aa-a5bda09e1b8c" providerId="ADAL" clId="{F3C4E707-426D-D241-98AA-62BDFC32EA51}" dt="2024-04-17T17:44:20.086" v="1051" actId="1076"/>
          <ac:cxnSpMkLst>
            <pc:docMk/>
            <pc:sldMk cId="2087334893" sldId="2147472608"/>
            <ac:cxnSpMk id="31" creationId="{A188B05E-D735-AB3E-CF12-56EC63DFB965}"/>
          </ac:cxnSpMkLst>
        </pc:cxnChg>
      </pc:sldChg>
      <pc:sldChg chg="addSp delSp modSp new mod">
        <pc:chgData name="Valeriy Vyatkin" userId="c59fb426-c865-4022-a8aa-a5bda09e1b8c" providerId="ADAL" clId="{F3C4E707-426D-D241-98AA-62BDFC32EA51}" dt="2024-04-17T17:52:59.568" v="1141" actId="20577"/>
        <pc:sldMkLst>
          <pc:docMk/>
          <pc:sldMk cId="855865948" sldId="2147472609"/>
        </pc:sldMkLst>
        <pc:spChg chg="mod">
          <ac:chgData name="Valeriy Vyatkin" userId="c59fb426-c865-4022-a8aa-a5bda09e1b8c" providerId="ADAL" clId="{F3C4E707-426D-D241-98AA-62BDFC32EA51}" dt="2024-04-17T17:52:59.568" v="1141" actId="20577"/>
          <ac:spMkLst>
            <pc:docMk/>
            <pc:sldMk cId="855865948" sldId="2147472609"/>
            <ac:spMk id="2" creationId="{B45809FD-8976-568A-2557-3F47786A1BCC}"/>
          </ac:spMkLst>
        </pc:spChg>
        <pc:spChg chg="del">
          <ac:chgData name="Valeriy Vyatkin" userId="c59fb426-c865-4022-a8aa-a5bda09e1b8c" providerId="ADAL" clId="{F3C4E707-426D-D241-98AA-62BDFC32EA51}" dt="2024-04-17T17:50:20.061" v="1101" actId="478"/>
          <ac:spMkLst>
            <pc:docMk/>
            <pc:sldMk cId="855865948" sldId="2147472609"/>
            <ac:spMk id="3" creationId="{B88DE425-054E-EE26-D5B3-416E521F2750}"/>
          </ac:spMkLst>
        </pc:spChg>
        <pc:spChg chg="add mod">
          <ac:chgData name="Valeriy Vyatkin" userId="c59fb426-c865-4022-a8aa-a5bda09e1b8c" providerId="ADAL" clId="{F3C4E707-426D-D241-98AA-62BDFC32EA51}" dt="2024-04-17T17:52:00.489" v="1117" actId="1076"/>
          <ac:spMkLst>
            <pc:docMk/>
            <pc:sldMk cId="855865948" sldId="2147472609"/>
            <ac:spMk id="5" creationId="{43442912-9B96-5883-289D-DC4AC0D4730C}"/>
          </ac:spMkLst>
        </pc:spChg>
        <pc:picChg chg="add mod">
          <ac:chgData name="Valeriy Vyatkin" userId="c59fb426-c865-4022-a8aa-a5bda09e1b8c" providerId="ADAL" clId="{F3C4E707-426D-D241-98AA-62BDFC32EA51}" dt="2024-04-17T17:51:41.524" v="1111" actId="1076"/>
          <ac:picMkLst>
            <pc:docMk/>
            <pc:sldMk cId="855865948" sldId="2147472609"/>
            <ac:picMk id="4" creationId="{29AB82A8-19F5-5CBC-A24A-E88F23F4ABE7}"/>
          </ac:picMkLst>
        </pc:picChg>
        <pc:picChg chg="add mod">
          <ac:chgData name="Valeriy Vyatkin" userId="c59fb426-c865-4022-a8aa-a5bda09e1b8c" providerId="ADAL" clId="{F3C4E707-426D-D241-98AA-62BDFC32EA51}" dt="2024-04-17T17:52:45.690" v="1122" actId="1076"/>
          <ac:picMkLst>
            <pc:docMk/>
            <pc:sldMk cId="855865948" sldId="2147472609"/>
            <ac:picMk id="6" creationId="{40E36CDE-3F91-77E4-07A5-57E7B9BC5B9F}"/>
          </ac:picMkLst>
        </pc:picChg>
      </pc:sldChg>
      <pc:sldChg chg="addSp delSp modSp new mod">
        <pc:chgData name="Valeriy Vyatkin" userId="c59fb426-c865-4022-a8aa-a5bda09e1b8c" providerId="ADAL" clId="{F3C4E707-426D-D241-98AA-62BDFC32EA51}" dt="2024-04-17T18:18:15.198" v="1304" actId="478"/>
        <pc:sldMkLst>
          <pc:docMk/>
          <pc:sldMk cId="302731962" sldId="2147472610"/>
        </pc:sldMkLst>
        <pc:spChg chg="mod">
          <ac:chgData name="Valeriy Vyatkin" userId="c59fb426-c865-4022-a8aa-a5bda09e1b8c" providerId="ADAL" clId="{F3C4E707-426D-D241-98AA-62BDFC32EA51}" dt="2024-04-17T17:59:48.989" v="1213" actId="20577"/>
          <ac:spMkLst>
            <pc:docMk/>
            <pc:sldMk cId="302731962" sldId="2147472610"/>
            <ac:spMk id="2" creationId="{E9D44061-36D9-DDF7-1F20-D1D3F04985D6}"/>
          </ac:spMkLst>
        </pc:spChg>
        <pc:spChg chg="del">
          <ac:chgData name="Valeriy Vyatkin" userId="c59fb426-c865-4022-a8aa-a5bda09e1b8c" providerId="ADAL" clId="{F3C4E707-426D-D241-98AA-62BDFC32EA51}" dt="2024-04-17T17:55:02.938" v="1143" actId="478"/>
          <ac:spMkLst>
            <pc:docMk/>
            <pc:sldMk cId="302731962" sldId="2147472610"/>
            <ac:spMk id="3" creationId="{82131DEA-F94E-8B76-7A8A-50FA9151259F}"/>
          </ac:spMkLst>
        </pc:spChg>
        <pc:spChg chg="add mod">
          <ac:chgData name="Valeriy Vyatkin" userId="c59fb426-c865-4022-a8aa-a5bda09e1b8c" providerId="ADAL" clId="{F3C4E707-426D-D241-98AA-62BDFC32EA51}" dt="2024-04-17T17:55:58.426" v="1151" actId="1076"/>
          <ac:spMkLst>
            <pc:docMk/>
            <pc:sldMk cId="302731962" sldId="2147472610"/>
            <ac:spMk id="6" creationId="{69BACF3C-847D-4819-A445-CA6F83AA45D2}"/>
          </ac:spMkLst>
        </pc:spChg>
        <pc:spChg chg="add mod">
          <ac:chgData name="Valeriy Vyatkin" userId="c59fb426-c865-4022-a8aa-a5bda09e1b8c" providerId="ADAL" clId="{F3C4E707-426D-D241-98AA-62BDFC32EA51}" dt="2024-04-17T18:17:29.633" v="1301" actId="1076"/>
          <ac:spMkLst>
            <pc:docMk/>
            <pc:sldMk cId="302731962" sldId="2147472610"/>
            <ac:spMk id="19" creationId="{94AEBCFE-30F6-767A-7BC5-359FB1D8687D}"/>
          </ac:spMkLst>
        </pc:spChg>
        <pc:spChg chg="add mod">
          <ac:chgData name="Valeriy Vyatkin" userId="c59fb426-c865-4022-a8aa-a5bda09e1b8c" providerId="ADAL" clId="{F3C4E707-426D-D241-98AA-62BDFC32EA51}" dt="2024-04-17T18:16:37.102" v="1296" actId="14100"/>
          <ac:spMkLst>
            <pc:docMk/>
            <pc:sldMk cId="302731962" sldId="2147472610"/>
            <ac:spMk id="20" creationId="{63189F0B-AAB6-0199-A129-79C18B415D98}"/>
          </ac:spMkLst>
        </pc:spChg>
        <pc:spChg chg="add mod">
          <ac:chgData name="Valeriy Vyatkin" userId="c59fb426-c865-4022-a8aa-a5bda09e1b8c" providerId="ADAL" clId="{F3C4E707-426D-D241-98AA-62BDFC32EA51}" dt="2024-04-17T18:17:33" v="1302" actId="1076"/>
          <ac:spMkLst>
            <pc:docMk/>
            <pc:sldMk cId="302731962" sldId="2147472610"/>
            <ac:spMk id="21" creationId="{64AFB723-B207-2062-5E66-E742389C713F}"/>
          </ac:spMkLst>
        </pc:spChg>
        <pc:spChg chg="add del mod">
          <ac:chgData name="Valeriy Vyatkin" userId="c59fb426-c865-4022-a8aa-a5bda09e1b8c" providerId="ADAL" clId="{F3C4E707-426D-D241-98AA-62BDFC32EA51}" dt="2024-04-17T18:16:47.783" v="1297" actId="478"/>
          <ac:spMkLst>
            <pc:docMk/>
            <pc:sldMk cId="302731962" sldId="2147472610"/>
            <ac:spMk id="29" creationId="{F8E22C55-E48F-7F5C-F10E-6E70801C3CF1}"/>
          </ac:spMkLst>
        </pc:spChg>
        <pc:grpChg chg="add mod">
          <ac:chgData name="Valeriy Vyatkin" userId="c59fb426-c865-4022-a8aa-a5bda09e1b8c" providerId="ADAL" clId="{F3C4E707-426D-D241-98AA-62BDFC32EA51}" dt="2024-04-17T18:16:24.404" v="1291" actId="1076"/>
          <ac:grpSpMkLst>
            <pc:docMk/>
            <pc:sldMk cId="302731962" sldId="2147472610"/>
            <ac:grpSpMk id="12" creationId="{E80547D1-DF46-76B6-1937-E3D175D2D7E0}"/>
          </ac:grpSpMkLst>
        </pc:grpChg>
        <pc:grpChg chg="add del mod">
          <ac:chgData name="Valeriy Vyatkin" userId="c59fb426-c865-4022-a8aa-a5bda09e1b8c" providerId="ADAL" clId="{F3C4E707-426D-D241-98AA-62BDFC32EA51}" dt="2024-04-17T18:16:47.783" v="1297" actId="478"/>
          <ac:grpSpMkLst>
            <pc:docMk/>
            <pc:sldMk cId="302731962" sldId="2147472610"/>
            <ac:grpSpMk id="23" creationId="{1EEDB756-80B6-414B-3B2A-A1F9E71BF94F}"/>
          </ac:grpSpMkLst>
        </pc:grpChg>
        <pc:grpChg chg="add mod">
          <ac:chgData name="Valeriy Vyatkin" userId="c59fb426-c865-4022-a8aa-a5bda09e1b8c" providerId="ADAL" clId="{F3C4E707-426D-D241-98AA-62BDFC32EA51}" dt="2024-04-17T18:17:19.963" v="1299" actId="14100"/>
          <ac:grpSpMkLst>
            <pc:docMk/>
            <pc:sldMk cId="302731962" sldId="2147472610"/>
            <ac:grpSpMk id="38" creationId="{094F6C03-DCED-B3F5-A1E1-DCC36978FDAD}"/>
          </ac:grpSpMkLst>
        </pc:grpChg>
        <pc:picChg chg="add mod">
          <ac:chgData name="Valeriy Vyatkin" userId="c59fb426-c865-4022-a8aa-a5bda09e1b8c" providerId="ADAL" clId="{F3C4E707-426D-D241-98AA-62BDFC32EA51}" dt="2024-04-17T17:55:10.420" v="1146" actId="1076"/>
          <ac:picMkLst>
            <pc:docMk/>
            <pc:sldMk cId="302731962" sldId="2147472610"/>
            <ac:picMk id="4" creationId="{3A684F90-492D-464F-57C2-D360F3BDA137}"/>
          </ac:picMkLst>
        </pc:picChg>
        <pc:picChg chg="add mod">
          <ac:chgData name="Valeriy Vyatkin" userId="c59fb426-c865-4022-a8aa-a5bda09e1b8c" providerId="ADAL" clId="{F3C4E707-426D-D241-98AA-62BDFC32EA51}" dt="2024-04-17T17:55:39.091" v="1149" actId="1076"/>
          <ac:picMkLst>
            <pc:docMk/>
            <pc:sldMk cId="302731962" sldId="2147472610"/>
            <ac:picMk id="5" creationId="{74273517-BBF8-C9F6-C518-F041D5C90F6D}"/>
          </ac:picMkLst>
        </pc:picChg>
        <pc:cxnChg chg="add mod">
          <ac:chgData name="Valeriy Vyatkin" userId="c59fb426-c865-4022-a8aa-a5bda09e1b8c" providerId="ADAL" clId="{F3C4E707-426D-D241-98AA-62BDFC32EA51}" dt="2024-04-17T18:16:24.404" v="1291" actId="1076"/>
          <ac:cxnSpMkLst>
            <pc:docMk/>
            <pc:sldMk cId="302731962" sldId="2147472610"/>
            <ac:cxnSpMk id="7" creationId="{A1177D17-28F3-CF59-4695-857B99E6779C}"/>
          </ac:cxnSpMkLst>
        </pc:cxnChg>
        <pc:cxnChg chg="add mod">
          <ac:chgData name="Valeriy Vyatkin" userId="c59fb426-c865-4022-a8aa-a5bda09e1b8c" providerId="ADAL" clId="{F3C4E707-426D-D241-98AA-62BDFC32EA51}" dt="2024-04-17T18:16:24.404" v="1291" actId="1076"/>
          <ac:cxnSpMkLst>
            <pc:docMk/>
            <pc:sldMk cId="302731962" sldId="2147472610"/>
            <ac:cxnSpMk id="8" creationId="{AA85B5DD-AD86-A2E0-EC4D-126E1EEEA222}"/>
          </ac:cxnSpMkLst>
        </pc:cxnChg>
        <pc:cxnChg chg="add mod">
          <ac:chgData name="Valeriy Vyatkin" userId="c59fb426-c865-4022-a8aa-a5bda09e1b8c" providerId="ADAL" clId="{F3C4E707-426D-D241-98AA-62BDFC32EA51}" dt="2024-04-17T18:16:24.404" v="1291" actId="1076"/>
          <ac:cxnSpMkLst>
            <pc:docMk/>
            <pc:sldMk cId="302731962" sldId="2147472610"/>
            <ac:cxnSpMk id="9" creationId="{71446BEA-23E8-F0F2-BE51-704A4AD8984F}"/>
          </ac:cxnSpMkLst>
        </pc:cxnChg>
        <pc:cxnChg chg="add mod">
          <ac:chgData name="Valeriy Vyatkin" userId="c59fb426-c865-4022-a8aa-a5bda09e1b8c" providerId="ADAL" clId="{F3C4E707-426D-D241-98AA-62BDFC32EA51}" dt="2024-04-17T18:16:24.404" v="1291" actId="1076"/>
          <ac:cxnSpMkLst>
            <pc:docMk/>
            <pc:sldMk cId="302731962" sldId="2147472610"/>
            <ac:cxnSpMk id="10" creationId="{876A09DA-94A7-F653-F3C6-3318DBAFD54B}"/>
          </ac:cxnSpMkLst>
        </pc:cxnChg>
        <pc:cxnChg chg="add mod">
          <ac:chgData name="Valeriy Vyatkin" userId="c59fb426-c865-4022-a8aa-a5bda09e1b8c" providerId="ADAL" clId="{F3C4E707-426D-D241-98AA-62BDFC32EA51}" dt="2024-04-17T18:16:24.404" v="1291" actId="1076"/>
          <ac:cxnSpMkLst>
            <pc:docMk/>
            <pc:sldMk cId="302731962" sldId="2147472610"/>
            <ac:cxnSpMk id="11" creationId="{292863C4-A2F4-C074-2914-A970710797D9}"/>
          </ac:cxnSpMkLst>
        </pc:cxnChg>
        <pc:cxnChg chg="mod">
          <ac:chgData name="Valeriy Vyatkin" userId="c59fb426-c865-4022-a8aa-a5bda09e1b8c" providerId="ADAL" clId="{F3C4E707-426D-D241-98AA-62BDFC32EA51}" dt="2024-04-17T18:16:09.476" v="1290"/>
          <ac:cxnSpMkLst>
            <pc:docMk/>
            <pc:sldMk cId="302731962" sldId="2147472610"/>
            <ac:cxnSpMk id="13" creationId="{CFA3137B-53E5-A006-9951-9C1AB164EBA7}"/>
          </ac:cxnSpMkLst>
        </pc:cxnChg>
        <pc:cxnChg chg="mod">
          <ac:chgData name="Valeriy Vyatkin" userId="c59fb426-c865-4022-a8aa-a5bda09e1b8c" providerId="ADAL" clId="{F3C4E707-426D-D241-98AA-62BDFC32EA51}" dt="2024-04-17T18:16:09.476" v="1290"/>
          <ac:cxnSpMkLst>
            <pc:docMk/>
            <pc:sldMk cId="302731962" sldId="2147472610"/>
            <ac:cxnSpMk id="14" creationId="{845E1B38-2F80-D0AD-E3CA-EDB5AAB911B4}"/>
          </ac:cxnSpMkLst>
        </pc:cxnChg>
        <pc:cxnChg chg="mod">
          <ac:chgData name="Valeriy Vyatkin" userId="c59fb426-c865-4022-a8aa-a5bda09e1b8c" providerId="ADAL" clId="{F3C4E707-426D-D241-98AA-62BDFC32EA51}" dt="2024-04-17T18:16:09.476" v="1290"/>
          <ac:cxnSpMkLst>
            <pc:docMk/>
            <pc:sldMk cId="302731962" sldId="2147472610"/>
            <ac:cxnSpMk id="15" creationId="{1F1D63B8-886C-B630-4B59-EF072E36C204}"/>
          </ac:cxnSpMkLst>
        </pc:cxnChg>
        <pc:cxnChg chg="mod">
          <ac:chgData name="Valeriy Vyatkin" userId="c59fb426-c865-4022-a8aa-a5bda09e1b8c" providerId="ADAL" clId="{F3C4E707-426D-D241-98AA-62BDFC32EA51}" dt="2024-04-17T18:16:09.476" v="1290"/>
          <ac:cxnSpMkLst>
            <pc:docMk/>
            <pc:sldMk cId="302731962" sldId="2147472610"/>
            <ac:cxnSpMk id="16" creationId="{A0C3312E-121F-3210-F6B7-DC7A2F790544}"/>
          </ac:cxnSpMkLst>
        </pc:cxnChg>
        <pc:cxnChg chg="mod">
          <ac:chgData name="Valeriy Vyatkin" userId="c59fb426-c865-4022-a8aa-a5bda09e1b8c" providerId="ADAL" clId="{F3C4E707-426D-D241-98AA-62BDFC32EA51}" dt="2024-04-17T18:16:09.476" v="1290"/>
          <ac:cxnSpMkLst>
            <pc:docMk/>
            <pc:sldMk cId="302731962" sldId="2147472610"/>
            <ac:cxnSpMk id="17" creationId="{E32178FA-FF28-A3F6-EBD8-EAA3D2C15B10}"/>
          </ac:cxnSpMkLst>
        </pc:cxnChg>
        <pc:cxnChg chg="add mod">
          <ac:chgData name="Valeriy Vyatkin" userId="c59fb426-c865-4022-a8aa-a5bda09e1b8c" providerId="ADAL" clId="{F3C4E707-426D-D241-98AA-62BDFC32EA51}" dt="2024-04-17T18:16:24.404" v="1291" actId="1076"/>
          <ac:cxnSpMkLst>
            <pc:docMk/>
            <pc:sldMk cId="302731962" sldId="2147472610"/>
            <ac:cxnSpMk id="18" creationId="{9129AF7C-B39C-AAB5-81C8-4430F28A7E00}"/>
          </ac:cxnSpMkLst>
        </pc:cxnChg>
        <pc:cxnChg chg="add del mod">
          <ac:chgData name="Valeriy Vyatkin" userId="c59fb426-c865-4022-a8aa-a5bda09e1b8c" providerId="ADAL" clId="{F3C4E707-426D-D241-98AA-62BDFC32EA51}" dt="2024-04-17T18:16:47.783" v="1297" actId="478"/>
          <ac:cxnSpMkLst>
            <pc:docMk/>
            <pc:sldMk cId="302731962" sldId="2147472610"/>
            <ac:cxnSpMk id="22" creationId="{7736EC02-ED66-A4A2-8939-CB5102BFEA5B}"/>
          </ac:cxnSpMkLst>
        </pc:cxnChg>
        <pc:cxnChg chg="mod">
          <ac:chgData name="Valeriy Vyatkin" userId="c59fb426-c865-4022-a8aa-a5bda09e1b8c" providerId="ADAL" clId="{F3C4E707-426D-D241-98AA-62BDFC32EA51}" dt="2024-04-17T18:16:09.476" v="1290"/>
          <ac:cxnSpMkLst>
            <pc:docMk/>
            <pc:sldMk cId="302731962" sldId="2147472610"/>
            <ac:cxnSpMk id="24" creationId="{74878F66-1B12-873E-2A19-2C5A981C2FD7}"/>
          </ac:cxnSpMkLst>
        </pc:cxnChg>
        <pc:cxnChg chg="mod">
          <ac:chgData name="Valeriy Vyatkin" userId="c59fb426-c865-4022-a8aa-a5bda09e1b8c" providerId="ADAL" clId="{F3C4E707-426D-D241-98AA-62BDFC32EA51}" dt="2024-04-17T18:16:09.476" v="1290"/>
          <ac:cxnSpMkLst>
            <pc:docMk/>
            <pc:sldMk cId="302731962" sldId="2147472610"/>
            <ac:cxnSpMk id="25" creationId="{C9886AAF-62BC-F47A-DDE3-8053A3F7E0C8}"/>
          </ac:cxnSpMkLst>
        </pc:cxnChg>
        <pc:cxnChg chg="mod">
          <ac:chgData name="Valeriy Vyatkin" userId="c59fb426-c865-4022-a8aa-a5bda09e1b8c" providerId="ADAL" clId="{F3C4E707-426D-D241-98AA-62BDFC32EA51}" dt="2024-04-17T18:16:09.476" v="1290"/>
          <ac:cxnSpMkLst>
            <pc:docMk/>
            <pc:sldMk cId="302731962" sldId="2147472610"/>
            <ac:cxnSpMk id="26" creationId="{5A6CC1D6-7D88-4F0E-6B9C-07C2F63AEA8E}"/>
          </ac:cxnSpMkLst>
        </pc:cxnChg>
        <pc:cxnChg chg="mod">
          <ac:chgData name="Valeriy Vyatkin" userId="c59fb426-c865-4022-a8aa-a5bda09e1b8c" providerId="ADAL" clId="{F3C4E707-426D-D241-98AA-62BDFC32EA51}" dt="2024-04-17T18:16:09.476" v="1290"/>
          <ac:cxnSpMkLst>
            <pc:docMk/>
            <pc:sldMk cId="302731962" sldId="2147472610"/>
            <ac:cxnSpMk id="27" creationId="{B300388F-92ED-17BC-332B-B3AC9C91B5B3}"/>
          </ac:cxnSpMkLst>
        </pc:cxnChg>
        <pc:cxnChg chg="mod">
          <ac:chgData name="Valeriy Vyatkin" userId="c59fb426-c865-4022-a8aa-a5bda09e1b8c" providerId="ADAL" clId="{F3C4E707-426D-D241-98AA-62BDFC32EA51}" dt="2024-04-17T18:16:09.476" v="1290"/>
          <ac:cxnSpMkLst>
            <pc:docMk/>
            <pc:sldMk cId="302731962" sldId="2147472610"/>
            <ac:cxnSpMk id="28" creationId="{E442BBA3-9D2E-C495-2F78-562BBAA04481}"/>
          </ac:cxnSpMkLst>
        </pc:cxnChg>
        <pc:cxnChg chg="add mod">
          <ac:chgData name="Valeriy Vyatkin" userId="c59fb426-c865-4022-a8aa-a5bda09e1b8c" providerId="ADAL" clId="{F3C4E707-426D-D241-98AA-62BDFC32EA51}" dt="2024-04-17T18:16:24.404" v="1291" actId="1076"/>
          <ac:cxnSpMkLst>
            <pc:docMk/>
            <pc:sldMk cId="302731962" sldId="2147472610"/>
            <ac:cxnSpMk id="30" creationId="{DAFF830D-F2AE-5425-EB72-3F0141D70BAE}"/>
          </ac:cxnSpMkLst>
        </pc:cxnChg>
        <pc:cxnChg chg="add mod">
          <ac:chgData name="Valeriy Vyatkin" userId="c59fb426-c865-4022-a8aa-a5bda09e1b8c" providerId="ADAL" clId="{F3C4E707-426D-D241-98AA-62BDFC32EA51}" dt="2024-04-17T18:16:24.404" v="1291" actId="1076"/>
          <ac:cxnSpMkLst>
            <pc:docMk/>
            <pc:sldMk cId="302731962" sldId="2147472610"/>
            <ac:cxnSpMk id="31" creationId="{0C34F12D-C878-C5BF-209C-AAF4A7CA9AF3}"/>
          </ac:cxnSpMkLst>
        </pc:cxnChg>
        <pc:cxnChg chg="add del mod">
          <ac:chgData name="Valeriy Vyatkin" userId="c59fb426-c865-4022-a8aa-a5bda09e1b8c" providerId="ADAL" clId="{F3C4E707-426D-D241-98AA-62BDFC32EA51}" dt="2024-04-17T18:18:15.198" v="1304" actId="478"/>
          <ac:cxnSpMkLst>
            <pc:docMk/>
            <pc:sldMk cId="302731962" sldId="2147472610"/>
            <ac:cxnSpMk id="32" creationId="{42EC8E21-7D7C-3C5B-4A57-918F2640E601}"/>
          </ac:cxnSpMkLst>
        </pc:cxnChg>
        <pc:cxnChg chg="add mod">
          <ac:chgData name="Valeriy Vyatkin" userId="c59fb426-c865-4022-a8aa-a5bda09e1b8c" providerId="ADAL" clId="{F3C4E707-426D-D241-98AA-62BDFC32EA51}" dt="2024-04-17T18:16:24.404" v="1291" actId="1076"/>
          <ac:cxnSpMkLst>
            <pc:docMk/>
            <pc:sldMk cId="302731962" sldId="2147472610"/>
            <ac:cxnSpMk id="33" creationId="{D127CC26-921B-D90F-7018-C2F703CF7708}"/>
          </ac:cxnSpMkLst>
        </pc:cxnChg>
        <pc:cxnChg chg="add mod">
          <ac:chgData name="Valeriy Vyatkin" userId="c59fb426-c865-4022-a8aa-a5bda09e1b8c" providerId="ADAL" clId="{F3C4E707-426D-D241-98AA-62BDFC32EA51}" dt="2024-04-17T18:16:24.404" v="1291" actId="1076"/>
          <ac:cxnSpMkLst>
            <pc:docMk/>
            <pc:sldMk cId="302731962" sldId="2147472610"/>
            <ac:cxnSpMk id="34" creationId="{535706CB-8EA3-0CE7-C2BE-18BAB3F45F26}"/>
          </ac:cxnSpMkLst>
        </pc:cxnChg>
        <pc:cxnChg chg="add mod">
          <ac:chgData name="Valeriy Vyatkin" userId="c59fb426-c865-4022-a8aa-a5bda09e1b8c" providerId="ADAL" clId="{F3C4E707-426D-D241-98AA-62BDFC32EA51}" dt="2024-04-17T18:16:24.404" v="1291" actId="1076"/>
          <ac:cxnSpMkLst>
            <pc:docMk/>
            <pc:sldMk cId="302731962" sldId="2147472610"/>
            <ac:cxnSpMk id="35" creationId="{3FCDF17F-69F0-B464-0919-CC54A114B747}"/>
          </ac:cxnSpMkLst>
        </pc:cxnChg>
        <pc:cxnChg chg="add mod">
          <ac:chgData name="Valeriy Vyatkin" userId="c59fb426-c865-4022-a8aa-a5bda09e1b8c" providerId="ADAL" clId="{F3C4E707-426D-D241-98AA-62BDFC32EA51}" dt="2024-04-17T18:16:24.404" v="1291" actId="1076"/>
          <ac:cxnSpMkLst>
            <pc:docMk/>
            <pc:sldMk cId="302731962" sldId="2147472610"/>
            <ac:cxnSpMk id="36" creationId="{8F2F5215-8E2E-F355-9307-3EC6A34FAC3F}"/>
          </ac:cxnSpMkLst>
        </pc:cxnChg>
        <pc:cxnChg chg="add mod">
          <ac:chgData name="Valeriy Vyatkin" userId="c59fb426-c865-4022-a8aa-a5bda09e1b8c" providerId="ADAL" clId="{F3C4E707-426D-D241-98AA-62BDFC32EA51}" dt="2024-04-17T18:16:24.404" v="1291" actId="1076"/>
          <ac:cxnSpMkLst>
            <pc:docMk/>
            <pc:sldMk cId="302731962" sldId="2147472610"/>
            <ac:cxnSpMk id="37" creationId="{FCC26902-79B7-DCD6-4754-2C14E6740786}"/>
          </ac:cxnSpMkLst>
        </pc:cxnChg>
      </pc:sldChg>
      <pc:sldChg chg="addSp delSp modSp new mod">
        <pc:chgData name="Valeriy Vyatkin" userId="c59fb426-c865-4022-a8aa-a5bda09e1b8c" providerId="ADAL" clId="{F3C4E707-426D-D241-98AA-62BDFC32EA51}" dt="2024-04-17T18:18:43.327" v="1306" actId="478"/>
        <pc:sldMkLst>
          <pc:docMk/>
          <pc:sldMk cId="1734304438" sldId="2147472611"/>
        </pc:sldMkLst>
        <pc:spChg chg="mod">
          <ac:chgData name="Valeriy Vyatkin" userId="c59fb426-c865-4022-a8aa-a5bda09e1b8c" providerId="ADAL" clId="{F3C4E707-426D-D241-98AA-62BDFC32EA51}" dt="2024-04-17T18:04:17.663" v="1235" actId="20577"/>
          <ac:spMkLst>
            <pc:docMk/>
            <pc:sldMk cId="1734304438" sldId="2147472611"/>
            <ac:spMk id="2" creationId="{7C975D69-096D-8DE3-F05E-18ECB94B193E}"/>
          </ac:spMkLst>
        </pc:spChg>
        <pc:spChg chg="del">
          <ac:chgData name="Valeriy Vyatkin" userId="c59fb426-c865-4022-a8aa-a5bda09e1b8c" providerId="ADAL" clId="{F3C4E707-426D-D241-98AA-62BDFC32EA51}" dt="2024-04-17T18:01:39.970" v="1215" actId="478"/>
          <ac:spMkLst>
            <pc:docMk/>
            <pc:sldMk cId="1734304438" sldId="2147472611"/>
            <ac:spMk id="3" creationId="{F5AE08A0-F037-EC90-D112-BFFB421474F4}"/>
          </ac:spMkLst>
        </pc:spChg>
        <pc:spChg chg="add mod">
          <ac:chgData name="Valeriy Vyatkin" userId="c59fb426-c865-4022-a8aa-a5bda09e1b8c" providerId="ADAL" clId="{F3C4E707-426D-D241-98AA-62BDFC32EA51}" dt="2024-04-17T18:03:40.781" v="1224"/>
          <ac:spMkLst>
            <pc:docMk/>
            <pc:sldMk cId="1734304438" sldId="2147472611"/>
            <ac:spMk id="6" creationId="{AA91C52A-C15C-5FDF-638C-C83A665BCE91}"/>
          </ac:spMkLst>
        </pc:spChg>
        <pc:spChg chg="add mod">
          <ac:chgData name="Valeriy Vyatkin" userId="c59fb426-c865-4022-a8aa-a5bda09e1b8c" providerId="ADAL" clId="{F3C4E707-426D-D241-98AA-62BDFC32EA51}" dt="2024-04-17T18:17:59.725" v="1303"/>
          <ac:spMkLst>
            <pc:docMk/>
            <pc:sldMk cId="1734304438" sldId="2147472611"/>
            <ac:spMk id="17" creationId="{9086DE2C-2C4F-0C05-3346-6FB08473738C}"/>
          </ac:spMkLst>
        </pc:spChg>
        <pc:spChg chg="add mod">
          <ac:chgData name="Valeriy Vyatkin" userId="c59fb426-c865-4022-a8aa-a5bda09e1b8c" providerId="ADAL" clId="{F3C4E707-426D-D241-98AA-62BDFC32EA51}" dt="2024-04-17T18:17:59.725" v="1303"/>
          <ac:spMkLst>
            <pc:docMk/>
            <pc:sldMk cId="1734304438" sldId="2147472611"/>
            <ac:spMk id="18" creationId="{9435E73B-19AB-D1D7-3554-0CD8861CFA11}"/>
          </ac:spMkLst>
        </pc:spChg>
        <pc:spChg chg="add mod">
          <ac:chgData name="Valeriy Vyatkin" userId="c59fb426-c865-4022-a8aa-a5bda09e1b8c" providerId="ADAL" clId="{F3C4E707-426D-D241-98AA-62BDFC32EA51}" dt="2024-04-17T18:17:59.725" v="1303"/>
          <ac:spMkLst>
            <pc:docMk/>
            <pc:sldMk cId="1734304438" sldId="2147472611"/>
            <ac:spMk id="19" creationId="{9CB6ECB0-F168-FEC7-F2BC-6E7BEC0D3DE0}"/>
          </ac:spMkLst>
        </pc:spChg>
        <pc:grpChg chg="add mod">
          <ac:chgData name="Valeriy Vyatkin" userId="c59fb426-c865-4022-a8aa-a5bda09e1b8c" providerId="ADAL" clId="{F3C4E707-426D-D241-98AA-62BDFC32EA51}" dt="2024-04-17T18:17:59.725" v="1303"/>
          <ac:grpSpMkLst>
            <pc:docMk/>
            <pc:sldMk cId="1734304438" sldId="2147472611"/>
            <ac:grpSpMk id="10" creationId="{35E129DA-6537-BF2F-0F47-9CC8BB012EDA}"/>
          </ac:grpSpMkLst>
        </pc:grpChg>
        <pc:grpChg chg="add mod">
          <ac:chgData name="Valeriy Vyatkin" userId="c59fb426-c865-4022-a8aa-a5bda09e1b8c" providerId="ADAL" clId="{F3C4E707-426D-D241-98AA-62BDFC32EA51}" dt="2024-04-17T18:17:59.725" v="1303"/>
          <ac:grpSpMkLst>
            <pc:docMk/>
            <pc:sldMk cId="1734304438" sldId="2147472611"/>
            <ac:grpSpMk id="23" creationId="{02949DB4-1BC2-C8B9-224E-C509BF93A7B4}"/>
          </ac:grpSpMkLst>
        </pc:grpChg>
        <pc:picChg chg="add mod">
          <ac:chgData name="Valeriy Vyatkin" userId="c59fb426-c865-4022-a8aa-a5bda09e1b8c" providerId="ADAL" clId="{F3C4E707-426D-D241-98AA-62BDFC32EA51}" dt="2024-04-17T18:01:50.194" v="1219" actId="14100"/>
          <ac:picMkLst>
            <pc:docMk/>
            <pc:sldMk cId="1734304438" sldId="2147472611"/>
            <ac:picMk id="4" creationId="{9EA06F78-0AB2-8C65-8CA1-959FCC9AC515}"/>
          </ac:picMkLst>
        </pc:picChg>
        <pc:picChg chg="add mod">
          <ac:chgData name="Valeriy Vyatkin" userId="c59fb426-c865-4022-a8aa-a5bda09e1b8c" providerId="ADAL" clId="{F3C4E707-426D-D241-98AA-62BDFC32EA51}" dt="2024-04-17T18:03:49.291" v="1227" actId="1076"/>
          <ac:picMkLst>
            <pc:docMk/>
            <pc:sldMk cId="1734304438" sldId="2147472611"/>
            <ac:picMk id="5" creationId="{A92602C8-1F80-5765-11BF-14D3B21F34CC}"/>
          </ac:picMkLst>
        </pc:picChg>
        <pc:cxnChg chg="add mod">
          <ac:chgData name="Valeriy Vyatkin" userId="c59fb426-c865-4022-a8aa-a5bda09e1b8c" providerId="ADAL" clId="{F3C4E707-426D-D241-98AA-62BDFC32EA51}" dt="2024-04-17T18:17:59.725" v="1303"/>
          <ac:cxnSpMkLst>
            <pc:docMk/>
            <pc:sldMk cId="1734304438" sldId="2147472611"/>
            <ac:cxnSpMk id="7" creationId="{E17CBAE1-CE72-27DD-C747-0D7104509B70}"/>
          </ac:cxnSpMkLst>
        </pc:cxnChg>
        <pc:cxnChg chg="add mod">
          <ac:chgData name="Valeriy Vyatkin" userId="c59fb426-c865-4022-a8aa-a5bda09e1b8c" providerId="ADAL" clId="{F3C4E707-426D-D241-98AA-62BDFC32EA51}" dt="2024-04-17T18:17:59.725" v="1303"/>
          <ac:cxnSpMkLst>
            <pc:docMk/>
            <pc:sldMk cId="1734304438" sldId="2147472611"/>
            <ac:cxnSpMk id="8" creationId="{8F156CF3-85DD-4547-2E91-F936A38F6FFD}"/>
          </ac:cxnSpMkLst>
        </pc:cxnChg>
        <pc:cxnChg chg="add mod">
          <ac:chgData name="Valeriy Vyatkin" userId="c59fb426-c865-4022-a8aa-a5bda09e1b8c" providerId="ADAL" clId="{F3C4E707-426D-D241-98AA-62BDFC32EA51}" dt="2024-04-17T18:17:59.725" v="1303"/>
          <ac:cxnSpMkLst>
            <pc:docMk/>
            <pc:sldMk cId="1734304438" sldId="2147472611"/>
            <ac:cxnSpMk id="9" creationId="{0D8AB158-D9F3-1BDD-F7AA-3437BDDC26BA}"/>
          </ac:cxnSpMkLst>
        </pc:cxnChg>
        <pc:cxnChg chg="mod">
          <ac:chgData name="Valeriy Vyatkin" userId="c59fb426-c865-4022-a8aa-a5bda09e1b8c" providerId="ADAL" clId="{F3C4E707-426D-D241-98AA-62BDFC32EA51}" dt="2024-04-17T18:17:59.725" v="1303"/>
          <ac:cxnSpMkLst>
            <pc:docMk/>
            <pc:sldMk cId="1734304438" sldId="2147472611"/>
            <ac:cxnSpMk id="11" creationId="{44DDE2F8-DE76-1FF1-B276-98A7B74B2F05}"/>
          </ac:cxnSpMkLst>
        </pc:cxnChg>
        <pc:cxnChg chg="mod">
          <ac:chgData name="Valeriy Vyatkin" userId="c59fb426-c865-4022-a8aa-a5bda09e1b8c" providerId="ADAL" clId="{F3C4E707-426D-D241-98AA-62BDFC32EA51}" dt="2024-04-17T18:17:59.725" v="1303"/>
          <ac:cxnSpMkLst>
            <pc:docMk/>
            <pc:sldMk cId="1734304438" sldId="2147472611"/>
            <ac:cxnSpMk id="12" creationId="{814351C8-0D9D-9AF6-C426-C98E810022D9}"/>
          </ac:cxnSpMkLst>
        </pc:cxnChg>
        <pc:cxnChg chg="mod">
          <ac:chgData name="Valeriy Vyatkin" userId="c59fb426-c865-4022-a8aa-a5bda09e1b8c" providerId="ADAL" clId="{F3C4E707-426D-D241-98AA-62BDFC32EA51}" dt="2024-04-17T18:17:59.725" v="1303"/>
          <ac:cxnSpMkLst>
            <pc:docMk/>
            <pc:sldMk cId="1734304438" sldId="2147472611"/>
            <ac:cxnSpMk id="13" creationId="{734F0A24-9F30-B4DC-9A29-1EF1704BF132}"/>
          </ac:cxnSpMkLst>
        </pc:cxnChg>
        <pc:cxnChg chg="mod">
          <ac:chgData name="Valeriy Vyatkin" userId="c59fb426-c865-4022-a8aa-a5bda09e1b8c" providerId="ADAL" clId="{F3C4E707-426D-D241-98AA-62BDFC32EA51}" dt="2024-04-17T18:17:59.725" v="1303"/>
          <ac:cxnSpMkLst>
            <pc:docMk/>
            <pc:sldMk cId="1734304438" sldId="2147472611"/>
            <ac:cxnSpMk id="14" creationId="{8A32B2F1-EECE-753A-F03C-78F8DA398AE6}"/>
          </ac:cxnSpMkLst>
        </pc:cxnChg>
        <pc:cxnChg chg="mod">
          <ac:chgData name="Valeriy Vyatkin" userId="c59fb426-c865-4022-a8aa-a5bda09e1b8c" providerId="ADAL" clId="{F3C4E707-426D-D241-98AA-62BDFC32EA51}" dt="2024-04-17T18:17:59.725" v="1303"/>
          <ac:cxnSpMkLst>
            <pc:docMk/>
            <pc:sldMk cId="1734304438" sldId="2147472611"/>
            <ac:cxnSpMk id="15" creationId="{1614317A-1CA5-36BF-3BE4-632C07487480}"/>
          </ac:cxnSpMkLst>
        </pc:cxnChg>
        <pc:cxnChg chg="add mod">
          <ac:chgData name="Valeriy Vyatkin" userId="c59fb426-c865-4022-a8aa-a5bda09e1b8c" providerId="ADAL" clId="{F3C4E707-426D-D241-98AA-62BDFC32EA51}" dt="2024-04-17T18:17:59.725" v="1303"/>
          <ac:cxnSpMkLst>
            <pc:docMk/>
            <pc:sldMk cId="1734304438" sldId="2147472611"/>
            <ac:cxnSpMk id="16" creationId="{217BD1D5-EE37-3BE0-47B4-28A01EABE14A}"/>
          </ac:cxnSpMkLst>
        </pc:cxnChg>
        <pc:cxnChg chg="add mod">
          <ac:chgData name="Valeriy Vyatkin" userId="c59fb426-c865-4022-a8aa-a5bda09e1b8c" providerId="ADAL" clId="{F3C4E707-426D-D241-98AA-62BDFC32EA51}" dt="2024-04-17T18:17:59.725" v="1303"/>
          <ac:cxnSpMkLst>
            <pc:docMk/>
            <pc:sldMk cId="1734304438" sldId="2147472611"/>
            <ac:cxnSpMk id="20" creationId="{24B775A6-5EC9-2FE3-CEBE-6E7535A11EA2}"/>
          </ac:cxnSpMkLst>
        </pc:cxnChg>
        <pc:cxnChg chg="add mod">
          <ac:chgData name="Valeriy Vyatkin" userId="c59fb426-c865-4022-a8aa-a5bda09e1b8c" providerId="ADAL" clId="{F3C4E707-426D-D241-98AA-62BDFC32EA51}" dt="2024-04-17T18:17:59.725" v="1303"/>
          <ac:cxnSpMkLst>
            <pc:docMk/>
            <pc:sldMk cId="1734304438" sldId="2147472611"/>
            <ac:cxnSpMk id="21" creationId="{B2C626BD-A7FD-3F07-9768-56C9615C0851}"/>
          </ac:cxnSpMkLst>
        </pc:cxnChg>
        <pc:cxnChg chg="add mod">
          <ac:chgData name="Valeriy Vyatkin" userId="c59fb426-c865-4022-a8aa-a5bda09e1b8c" providerId="ADAL" clId="{F3C4E707-426D-D241-98AA-62BDFC32EA51}" dt="2024-04-17T18:17:59.725" v="1303"/>
          <ac:cxnSpMkLst>
            <pc:docMk/>
            <pc:sldMk cId="1734304438" sldId="2147472611"/>
            <ac:cxnSpMk id="22" creationId="{25AA45E3-DB26-FB98-6F70-AA39D595F07A}"/>
          </ac:cxnSpMkLst>
        </pc:cxnChg>
        <pc:cxnChg chg="del mod">
          <ac:chgData name="Valeriy Vyatkin" userId="c59fb426-c865-4022-a8aa-a5bda09e1b8c" providerId="ADAL" clId="{F3C4E707-426D-D241-98AA-62BDFC32EA51}" dt="2024-04-17T18:18:43.327" v="1306" actId="478"/>
          <ac:cxnSpMkLst>
            <pc:docMk/>
            <pc:sldMk cId="1734304438" sldId="2147472611"/>
            <ac:cxnSpMk id="24" creationId="{6866BD9D-B4EB-7FC5-1500-ED12E2755E4C}"/>
          </ac:cxnSpMkLst>
        </pc:cxnChg>
        <pc:cxnChg chg="mod">
          <ac:chgData name="Valeriy Vyatkin" userId="c59fb426-c865-4022-a8aa-a5bda09e1b8c" providerId="ADAL" clId="{F3C4E707-426D-D241-98AA-62BDFC32EA51}" dt="2024-04-17T18:17:59.725" v="1303"/>
          <ac:cxnSpMkLst>
            <pc:docMk/>
            <pc:sldMk cId="1734304438" sldId="2147472611"/>
            <ac:cxnSpMk id="25" creationId="{3F7B72C0-A80E-6BAE-66B3-D166557030F3}"/>
          </ac:cxnSpMkLst>
        </pc:cxnChg>
        <pc:cxnChg chg="mod">
          <ac:chgData name="Valeriy Vyatkin" userId="c59fb426-c865-4022-a8aa-a5bda09e1b8c" providerId="ADAL" clId="{F3C4E707-426D-D241-98AA-62BDFC32EA51}" dt="2024-04-17T18:17:59.725" v="1303"/>
          <ac:cxnSpMkLst>
            <pc:docMk/>
            <pc:sldMk cId="1734304438" sldId="2147472611"/>
            <ac:cxnSpMk id="26" creationId="{A1B1A26F-DC8D-ADED-0DB1-E6F0BB489B75}"/>
          </ac:cxnSpMkLst>
        </pc:cxnChg>
        <pc:cxnChg chg="mod">
          <ac:chgData name="Valeriy Vyatkin" userId="c59fb426-c865-4022-a8aa-a5bda09e1b8c" providerId="ADAL" clId="{F3C4E707-426D-D241-98AA-62BDFC32EA51}" dt="2024-04-17T18:17:59.725" v="1303"/>
          <ac:cxnSpMkLst>
            <pc:docMk/>
            <pc:sldMk cId="1734304438" sldId="2147472611"/>
            <ac:cxnSpMk id="27" creationId="{C1B0B13F-1544-E70A-7D38-D83AD1B33E85}"/>
          </ac:cxnSpMkLst>
        </pc:cxnChg>
        <pc:cxnChg chg="mod">
          <ac:chgData name="Valeriy Vyatkin" userId="c59fb426-c865-4022-a8aa-a5bda09e1b8c" providerId="ADAL" clId="{F3C4E707-426D-D241-98AA-62BDFC32EA51}" dt="2024-04-17T18:17:59.725" v="1303"/>
          <ac:cxnSpMkLst>
            <pc:docMk/>
            <pc:sldMk cId="1734304438" sldId="2147472611"/>
            <ac:cxnSpMk id="28" creationId="{A4722320-8E0C-D3A3-D64E-F5AEE48BFA66}"/>
          </ac:cxnSpMkLst>
        </pc:cxnChg>
        <pc:cxnChg chg="add mod">
          <ac:chgData name="Valeriy Vyatkin" userId="c59fb426-c865-4022-a8aa-a5bda09e1b8c" providerId="ADAL" clId="{F3C4E707-426D-D241-98AA-62BDFC32EA51}" dt="2024-04-17T18:17:59.725" v="1303"/>
          <ac:cxnSpMkLst>
            <pc:docMk/>
            <pc:sldMk cId="1734304438" sldId="2147472611"/>
            <ac:cxnSpMk id="29" creationId="{D32A8613-4A58-1EFF-76AA-A2ADEEF47988}"/>
          </ac:cxnSpMkLst>
        </pc:cxnChg>
        <pc:cxnChg chg="add del mod">
          <ac:chgData name="Valeriy Vyatkin" userId="c59fb426-c865-4022-a8aa-a5bda09e1b8c" providerId="ADAL" clId="{F3C4E707-426D-D241-98AA-62BDFC32EA51}" dt="2024-04-17T18:18:36.291" v="1305" actId="478"/>
          <ac:cxnSpMkLst>
            <pc:docMk/>
            <pc:sldMk cId="1734304438" sldId="2147472611"/>
            <ac:cxnSpMk id="30" creationId="{839B00E8-303B-B100-E3D5-047606440401}"/>
          </ac:cxnSpMkLst>
        </pc:cxnChg>
      </pc:sldChg>
      <pc:sldChg chg="addSp delSp modSp new mod">
        <pc:chgData name="Valeriy Vyatkin" userId="c59fb426-c865-4022-a8aa-a5bda09e1b8c" providerId="ADAL" clId="{F3C4E707-426D-D241-98AA-62BDFC32EA51}" dt="2024-04-17T18:21:20.201" v="1328" actId="1076"/>
        <pc:sldMkLst>
          <pc:docMk/>
          <pc:sldMk cId="2273315021" sldId="2147472612"/>
        </pc:sldMkLst>
        <pc:spChg chg="mod">
          <ac:chgData name="Valeriy Vyatkin" userId="c59fb426-c865-4022-a8aa-a5bda09e1b8c" providerId="ADAL" clId="{F3C4E707-426D-D241-98AA-62BDFC32EA51}" dt="2024-04-17T18:21:06.440" v="1326" actId="20577"/>
          <ac:spMkLst>
            <pc:docMk/>
            <pc:sldMk cId="2273315021" sldId="2147472612"/>
            <ac:spMk id="2" creationId="{44D9A0A9-64D0-F304-25C1-FDCFCEF0F790}"/>
          </ac:spMkLst>
        </pc:spChg>
        <pc:spChg chg="del">
          <ac:chgData name="Valeriy Vyatkin" userId="c59fb426-c865-4022-a8aa-a5bda09e1b8c" providerId="ADAL" clId="{F3C4E707-426D-D241-98AA-62BDFC32EA51}" dt="2024-04-17T18:20:25.099" v="1308" actId="478"/>
          <ac:spMkLst>
            <pc:docMk/>
            <pc:sldMk cId="2273315021" sldId="2147472612"/>
            <ac:spMk id="3" creationId="{A96E8CAD-E8E0-EBDA-C020-4D0DB8BCDEAD}"/>
          </ac:spMkLst>
        </pc:spChg>
        <pc:picChg chg="add mod">
          <ac:chgData name="Valeriy Vyatkin" userId="c59fb426-c865-4022-a8aa-a5bda09e1b8c" providerId="ADAL" clId="{F3C4E707-426D-D241-98AA-62BDFC32EA51}" dt="2024-04-17T18:21:14.134" v="1327" actId="1076"/>
          <ac:picMkLst>
            <pc:docMk/>
            <pc:sldMk cId="2273315021" sldId="2147472612"/>
            <ac:picMk id="4" creationId="{346FFEEE-296A-6D8F-1749-476EF866F6F2}"/>
          </ac:picMkLst>
        </pc:picChg>
        <pc:picChg chg="add mod">
          <ac:chgData name="Valeriy Vyatkin" userId="c59fb426-c865-4022-a8aa-a5bda09e1b8c" providerId="ADAL" clId="{F3C4E707-426D-D241-98AA-62BDFC32EA51}" dt="2024-04-17T18:21:20.201" v="1328" actId="1076"/>
          <ac:picMkLst>
            <pc:docMk/>
            <pc:sldMk cId="2273315021" sldId="2147472612"/>
            <ac:picMk id="5" creationId="{479D1A2E-018C-FA57-028E-55C650CF448E}"/>
          </ac:picMkLst>
        </pc:picChg>
      </pc:sldChg>
      <pc:sldChg chg="addSp delSp modSp new mod">
        <pc:chgData name="Valeriy Vyatkin" userId="c59fb426-c865-4022-a8aa-a5bda09e1b8c" providerId="ADAL" clId="{F3C4E707-426D-D241-98AA-62BDFC32EA51}" dt="2024-04-17T20:12:46.613" v="1714" actId="14100"/>
        <pc:sldMkLst>
          <pc:docMk/>
          <pc:sldMk cId="564230030" sldId="2147472613"/>
        </pc:sldMkLst>
        <pc:spChg chg="mod">
          <ac:chgData name="Valeriy Vyatkin" userId="c59fb426-c865-4022-a8aa-a5bda09e1b8c" providerId="ADAL" clId="{F3C4E707-426D-D241-98AA-62BDFC32EA51}" dt="2024-04-17T18:36:29.967" v="1375" actId="20577"/>
          <ac:spMkLst>
            <pc:docMk/>
            <pc:sldMk cId="564230030" sldId="2147472613"/>
            <ac:spMk id="2" creationId="{28C75B45-5BA4-97E0-902E-D36B8F52971E}"/>
          </ac:spMkLst>
        </pc:spChg>
        <pc:spChg chg="del">
          <ac:chgData name="Valeriy Vyatkin" userId="c59fb426-c865-4022-a8aa-a5bda09e1b8c" providerId="ADAL" clId="{F3C4E707-426D-D241-98AA-62BDFC32EA51}" dt="2024-04-17T18:34:44.049" v="1330" actId="478"/>
          <ac:spMkLst>
            <pc:docMk/>
            <pc:sldMk cId="564230030" sldId="2147472613"/>
            <ac:spMk id="3" creationId="{262A5134-9645-8239-544D-71902B93FEE3}"/>
          </ac:spMkLst>
        </pc:spChg>
        <pc:spChg chg="add mod">
          <ac:chgData name="Valeriy Vyatkin" userId="c59fb426-c865-4022-a8aa-a5bda09e1b8c" providerId="ADAL" clId="{F3C4E707-426D-D241-98AA-62BDFC32EA51}" dt="2024-04-17T18:36:11.136" v="1358" actId="14100"/>
          <ac:spMkLst>
            <pc:docMk/>
            <pc:sldMk cId="564230030" sldId="2147472613"/>
            <ac:spMk id="6" creationId="{395B6C73-5613-61DC-846A-ABD612ECD3B4}"/>
          </ac:spMkLst>
        </pc:spChg>
        <pc:spChg chg="add mod">
          <ac:chgData name="Valeriy Vyatkin" userId="c59fb426-c865-4022-a8aa-a5bda09e1b8c" providerId="ADAL" clId="{F3C4E707-426D-D241-98AA-62BDFC32EA51}" dt="2024-04-17T18:36:06.441" v="1357" actId="14100"/>
          <ac:spMkLst>
            <pc:docMk/>
            <pc:sldMk cId="564230030" sldId="2147472613"/>
            <ac:spMk id="7" creationId="{D1094B1C-1880-0EDB-C24C-05CC80D55661}"/>
          </ac:spMkLst>
        </pc:spChg>
        <pc:spChg chg="add mod">
          <ac:chgData name="Valeriy Vyatkin" userId="c59fb426-c865-4022-a8aa-a5bda09e1b8c" providerId="ADAL" clId="{F3C4E707-426D-D241-98AA-62BDFC32EA51}" dt="2024-04-17T18:39:26.305" v="1407" actId="1076"/>
          <ac:spMkLst>
            <pc:docMk/>
            <pc:sldMk cId="564230030" sldId="2147472613"/>
            <ac:spMk id="8" creationId="{834DFEF0-2DE7-1B35-4970-4CACF87BA03D}"/>
          </ac:spMkLst>
        </pc:spChg>
        <pc:spChg chg="add mod">
          <ac:chgData name="Valeriy Vyatkin" userId="c59fb426-c865-4022-a8aa-a5bda09e1b8c" providerId="ADAL" clId="{F3C4E707-426D-D241-98AA-62BDFC32EA51}" dt="2024-04-17T20:11:02.734" v="1676" actId="14100"/>
          <ac:spMkLst>
            <pc:docMk/>
            <pc:sldMk cId="564230030" sldId="2147472613"/>
            <ac:spMk id="9" creationId="{352D2604-4CCF-7EC0-315B-7000F89FB523}"/>
          </ac:spMkLst>
        </pc:spChg>
        <pc:spChg chg="add mod">
          <ac:chgData name="Valeriy Vyatkin" userId="c59fb426-c865-4022-a8aa-a5bda09e1b8c" providerId="ADAL" clId="{F3C4E707-426D-D241-98AA-62BDFC32EA51}" dt="2024-04-17T20:11:10.600" v="1678" actId="1076"/>
          <ac:spMkLst>
            <pc:docMk/>
            <pc:sldMk cId="564230030" sldId="2147472613"/>
            <ac:spMk id="10" creationId="{33834666-D874-E272-D65C-82CF727CA8C4}"/>
          </ac:spMkLst>
        </pc:spChg>
        <pc:picChg chg="add mod">
          <ac:chgData name="Valeriy Vyatkin" userId="c59fb426-c865-4022-a8aa-a5bda09e1b8c" providerId="ADAL" clId="{F3C4E707-426D-D241-98AA-62BDFC32EA51}" dt="2024-04-17T20:12:46.613" v="1714" actId="14100"/>
          <ac:picMkLst>
            <pc:docMk/>
            <pc:sldMk cId="564230030" sldId="2147472613"/>
            <ac:picMk id="4" creationId="{4BC43414-1E59-7BC7-5B40-DE6C3FA2310B}"/>
          </ac:picMkLst>
        </pc:picChg>
        <pc:picChg chg="add mod">
          <ac:chgData name="Valeriy Vyatkin" userId="c59fb426-c865-4022-a8aa-a5bda09e1b8c" providerId="ADAL" clId="{F3C4E707-426D-D241-98AA-62BDFC32EA51}" dt="2024-04-17T18:35:21.237" v="1337" actId="14100"/>
          <ac:picMkLst>
            <pc:docMk/>
            <pc:sldMk cId="564230030" sldId="2147472613"/>
            <ac:picMk id="5" creationId="{516135F7-4812-316F-3F2B-5E52F2B6D8A1}"/>
          </ac:picMkLst>
        </pc:picChg>
      </pc:sldChg>
      <pc:sldChg chg="addSp delSp modSp new mod">
        <pc:chgData name="Valeriy Vyatkin" userId="c59fb426-c865-4022-a8aa-a5bda09e1b8c" providerId="ADAL" clId="{F3C4E707-426D-D241-98AA-62BDFC32EA51}" dt="2024-04-17T20:05:08.591" v="1614" actId="1076"/>
        <pc:sldMkLst>
          <pc:docMk/>
          <pc:sldMk cId="3437748011" sldId="2147472614"/>
        </pc:sldMkLst>
        <pc:spChg chg="mod">
          <ac:chgData name="Valeriy Vyatkin" userId="c59fb426-c865-4022-a8aa-a5bda09e1b8c" providerId="ADAL" clId="{F3C4E707-426D-D241-98AA-62BDFC32EA51}" dt="2024-04-17T18:53:29.941" v="1457" actId="20577"/>
          <ac:spMkLst>
            <pc:docMk/>
            <pc:sldMk cId="3437748011" sldId="2147472614"/>
            <ac:spMk id="2" creationId="{7493C144-C7EC-2B82-6AEB-8F7115969D54}"/>
          </ac:spMkLst>
        </pc:spChg>
        <pc:spChg chg="del">
          <ac:chgData name="Valeriy Vyatkin" userId="c59fb426-c865-4022-a8aa-a5bda09e1b8c" providerId="ADAL" clId="{F3C4E707-426D-D241-98AA-62BDFC32EA51}" dt="2024-04-17T18:51:03.625" v="1413" actId="478"/>
          <ac:spMkLst>
            <pc:docMk/>
            <pc:sldMk cId="3437748011" sldId="2147472614"/>
            <ac:spMk id="3" creationId="{947C7417-3F70-9396-3812-7E3D1225F647}"/>
          </ac:spMkLst>
        </pc:spChg>
        <pc:spChg chg="add mod">
          <ac:chgData name="Valeriy Vyatkin" userId="c59fb426-c865-4022-a8aa-a5bda09e1b8c" providerId="ADAL" clId="{F3C4E707-426D-D241-98AA-62BDFC32EA51}" dt="2024-04-17T18:52:16.038" v="1420" actId="1076"/>
          <ac:spMkLst>
            <pc:docMk/>
            <pc:sldMk cId="3437748011" sldId="2147472614"/>
            <ac:spMk id="6" creationId="{6310D41F-C4ED-FE43-49B3-5F88B9132919}"/>
          </ac:spMkLst>
        </pc:spChg>
        <pc:picChg chg="add mod">
          <ac:chgData name="Valeriy Vyatkin" userId="c59fb426-c865-4022-a8aa-a5bda09e1b8c" providerId="ADAL" clId="{F3C4E707-426D-D241-98AA-62BDFC32EA51}" dt="2024-04-17T18:51:07.842" v="1416" actId="1076"/>
          <ac:picMkLst>
            <pc:docMk/>
            <pc:sldMk cId="3437748011" sldId="2147472614"/>
            <ac:picMk id="4" creationId="{FB804F54-8161-E69C-CC42-AEC414509150}"/>
          </ac:picMkLst>
        </pc:picChg>
        <pc:picChg chg="add mod">
          <ac:chgData name="Valeriy Vyatkin" userId="c59fb426-c865-4022-a8aa-a5bda09e1b8c" providerId="ADAL" clId="{F3C4E707-426D-D241-98AA-62BDFC32EA51}" dt="2024-04-17T20:05:08.591" v="1614" actId="1076"/>
          <ac:picMkLst>
            <pc:docMk/>
            <pc:sldMk cId="3437748011" sldId="2147472614"/>
            <ac:picMk id="5" creationId="{95AFE11C-C510-6AD8-E800-45FCD2620419}"/>
          </ac:picMkLst>
        </pc:picChg>
      </pc:sldChg>
      <pc:sldChg chg="addSp delSp modSp new mod">
        <pc:chgData name="Valeriy Vyatkin" userId="c59fb426-c865-4022-a8aa-a5bda09e1b8c" providerId="ADAL" clId="{F3C4E707-426D-D241-98AA-62BDFC32EA51}" dt="2024-04-17T19:02:28.107" v="1470" actId="1076"/>
        <pc:sldMkLst>
          <pc:docMk/>
          <pc:sldMk cId="144292304" sldId="2147472615"/>
        </pc:sldMkLst>
        <pc:spChg chg="mod">
          <ac:chgData name="Valeriy Vyatkin" userId="c59fb426-c865-4022-a8aa-a5bda09e1b8c" providerId="ADAL" clId="{F3C4E707-426D-D241-98AA-62BDFC32EA51}" dt="2024-04-17T18:54:55.166" v="1461" actId="27636"/>
          <ac:spMkLst>
            <pc:docMk/>
            <pc:sldMk cId="144292304" sldId="2147472615"/>
            <ac:spMk id="2" creationId="{188AA612-D3CA-DD57-0FB7-6EC289E5C7AA}"/>
          </ac:spMkLst>
        </pc:spChg>
        <pc:spChg chg="del">
          <ac:chgData name="Valeriy Vyatkin" userId="c59fb426-c865-4022-a8aa-a5bda09e1b8c" providerId="ADAL" clId="{F3C4E707-426D-D241-98AA-62BDFC32EA51}" dt="2024-04-17T18:54:54.004" v="1459" actId="478"/>
          <ac:spMkLst>
            <pc:docMk/>
            <pc:sldMk cId="144292304" sldId="2147472615"/>
            <ac:spMk id="3" creationId="{11DF254F-8238-87F6-5CE6-D35F0FA36068}"/>
          </ac:spMkLst>
        </pc:spChg>
        <pc:picChg chg="add mod">
          <ac:chgData name="Valeriy Vyatkin" userId="c59fb426-c865-4022-a8aa-a5bda09e1b8c" providerId="ADAL" clId="{F3C4E707-426D-D241-98AA-62BDFC32EA51}" dt="2024-04-17T19:02:23.494" v="1468" actId="1076"/>
          <ac:picMkLst>
            <pc:docMk/>
            <pc:sldMk cId="144292304" sldId="2147472615"/>
            <ac:picMk id="4" creationId="{5421473B-7381-88FB-A88E-826CB4CB21F7}"/>
          </ac:picMkLst>
        </pc:picChg>
        <pc:picChg chg="add del mod">
          <ac:chgData name="Valeriy Vyatkin" userId="c59fb426-c865-4022-a8aa-a5bda09e1b8c" providerId="ADAL" clId="{F3C4E707-426D-D241-98AA-62BDFC32EA51}" dt="2024-04-17T18:55:34.282" v="1465" actId="478"/>
          <ac:picMkLst>
            <pc:docMk/>
            <pc:sldMk cId="144292304" sldId="2147472615"/>
            <ac:picMk id="5" creationId="{6C3E4734-3FF4-BF5B-BBBF-99139E500461}"/>
          </ac:picMkLst>
        </pc:picChg>
        <pc:picChg chg="add mod">
          <ac:chgData name="Valeriy Vyatkin" userId="c59fb426-c865-4022-a8aa-a5bda09e1b8c" providerId="ADAL" clId="{F3C4E707-426D-D241-98AA-62BDFC32EA51}" dt="2024-04-17T19:02:28.107" v="1470" actId="1076"/>
          <ac:picMkLst>
            <pc:docMk/>
            <pc:sldMk cId="144292304" sldId="2147472615"/>
            <ac:picMk id="6" creationId="{B44CF458-5C15-F9FF-5627-658B6B051C03}"/>
          </ac:picMkLst>
        </pc:picChg>
      </pc:sldChg>
      <pc:sldChg chg="addSp delSp modSp new mod">
        <pc:chgData name="Valeriy Vyatkin" userId="c59fb426-c865-4022-a8aa-a5bda09e1b8c" providerId="ADAL" clId="{F3C4E707-426D-D241-98AA-62BDFC32EA51}" dt="2024-04-17T19:40:46.806" v="1510" actId="20577"/>
        <pc:sldMkLst>
          <pc:docMk/>
          <pc:sldMk cId="3404133829" sldId="2147472616"/>
        </pc:sldMkLst>
        <pc:spChg chg="mod">
          <ac:chgData name="Valeriy Vyatkin" userId="c59fb426-c865-4022-a8aa-a5bda09e1b8c" providerId="ADAL" clId="{F3C4E707-426D-D241-98AA-62BDFC32EA51}" dt="2024-04-17T19:40:46.806" v="1510" actId="20577"/>
          <ac:spMkLst>
            <pc:docMk/>
            <pc:sldMk cId="3404133829" sldId="2147472616"/>
            <ac:spMk id="2" creationId="{6B8B1EEE-9741-E19E-54BB-4B8B80B7E15B}"/>
          </ac:spMkLst>
        </pc:spChg>
        <pc:spChg chg="del">
          <ac:chgData name="Valeriy Vyatkin" userId="c59fb426-c865-4022-a8aa-a5bda09e1b8c" providerId="ADAL" clId="{F3C4E707-426D-D241-98AA-62BDFC32EA51}" dt="2024-04-17T19:14:19.239" v="1472" actId="478"/>
          <ac:spMkLst>
            <pc:docMk/>
            <pc:sldMk cId="3404133829" sldId="2147472616"/>
            <ac:spMk id="3" creationId="{48F7393D-C91D-AFD0-B43E-C93FF5CC199A}"/>
          </ac:spMkLst>
        </pc:spChg>
        <pc:spChg chg="add mod">
          <ac:chgData name="Valeriy Vyatkin" userId="c59fb426-c865-4022-a8aa-a5bda09e1b8c" providerId="ADAL" clId="{F3C4E707-426D-D241-98AA-62BDFC32EA51}" dt="2024-04-17T19:37:42.148" v="1488" actId="1076"/>
          <ac:spMkLst>
            <pc:docMk/>
            <pc:sldMk cId="3404133829" sldId="2147472616"/>
            <ac:spMk id="6" creationId="{22CEB6AF-E40C-FC73-C391-9C996D598219}"/>
          </ac:spMkLst>
        </pc:spChg>
        <pc:spChg chg="add mod">
          <ac:chgData name="Valeriy Vyatkin" userId="c59fb426-c865-4022-a8aa-a5bda09e1b8c" providerId="ADAL" clId="{F3C4E707-426D-D241-98AA-62BDFC32EA51}" dt="2024-04-17T19:40:19.972" v="1492" actId="1076"/>
          <ac:spMkLst>
            <pc:docMk/>
            <pc:sldMk cId="3404133829" sldId="2147472616"/>
            <ac:spMk id="8" creationId="{373D658D-5556-9690-AC98-275286E713E0}"/>
          </ac:spMkLst>
        </pc:spChg>
        <pc:picChg chg="add mod">
          <ac:chgData name="Valeriy Vyatkin" userId="c59fb426-c865-4022-a8aa-a5bda09e1b8c" providerId="ADAL" clId="{F3C4E707-426D-D241-98AA-62BDFC32EA51}" dt="2024-04-17T19:18:48.855" v="1476" actId="1076"/>
          <ac:picMkLst>
            <pc:docMk/>
            <pc:sldMk cId="3404133829" sldId="2147472616"/>
            <ac:picMk id="4" creationId="{2F0E2A6B-42F7-8B00-9347-D0B363D18B69}"/>
          </ac:picMkLst>
        </pc:picChg>
        <pc:picChg chg="add mod">
          <ac:chgData name="Valeriy Vyatkin" userId="c59fb426-c865-4022-a8aa-a5bda09e1b8c" providerId="ADAL" clId="{F3C4E707-426D-D241-98AA-62BDFC32EA51}" dt="2024-04-17T19:27:12.430" v="1478" actId="1076"/>
          <ac:picMkLst>
            <pc:docMk/>
            <pc:sldMk cId="3404133829" sldId="2147472616"/>
            <ac:picMk id="5" creationId="{EAE92F16-EC81-11BA-FC08-95E0031AE259}"/>
          </ac:picMkLst>
        </pc:picChg>
        <pc:picChg chg="add mod">
          <ac:chgData name="Valeriy Vyatkin" userId="c59fb426-c865-4022-a8aa-a5bda09e1b8c" providerId="ADAL" clId="{F3C4E707-426D-D241-98AA-62BDFC32EA51}" dt="2024-04-17T19:40:19.972" v="1492" actId="1076"/>
          <ac:picMkLst>
            <pc:docMk/>
            <pc:sldMk cId="3404133829" sldId="2147472616"/>
            <ac:picMk id="7" creationId="{7B30F25B-D392-3D04-0193-2163D1DBFDD4}"/>
          </ac:picMkLst>
        </pc:picChg>
      </pc:sldChg>
      <pc:sldChg chg="addSp delSp modSp new mod">
        <pc:chgData name="Valeriy Vyatkin" userId="c59fb426-c865-4022-a8aa-a5bda09e1b8c" providerId="ADAL" clId="{F3C4E707-426D-D241-98AA-62BDFC32EA51}" dt="2024-04-17T20:05:44.794" v="1628" actId="20577"/>
        <pc:sldMkLst>
          <pc:docMk/>
          <pc:sldMk cId="2506896455" sldId="2147472617"/>
        </pc:sldMkLst>
        <pc:spChg chg="mod">
          <ac:chgData name="Valeriy Vyatkin" userId="c59fb426-c865-4022-a8aa-a5bda09e1b8c" providerId="ADAL" clId="{F3C4E707-426D-D241-98AA-62BDFC32EA51}" dt="2024-04-17T20:05:44.794" v="1628" actId="20577"/>
          <ac:spMkLst>
            <pc:docMk/>
            <pc:sldMk cId="2506896455" sldId="2147472617"/>
            <ac:spMk id="2" creationId="{92F9C744-FF7B-9638-1AB6-E1DFE2093738}"/>
          </ac:spMkLst>
        </pc:spChg>
        <pc:spChg chg="del">
          <ac:chgData name="Valeriy Vyatkin" userId="c59fb426-c865-4022-a8aa-a5bda09e1b8c" providerId="ADAL" clId="{F3C4E707-426D-D241-98AA-62BDFC32EA51}" dt="2024-04-17T19:36:39.159" v="1480" actId="478"/>
          <ac:spMkLst>
            <pc:docMk/>
            <pc:sldMk cId="2506896455" sldId="2147472617"/>
            <ac:spMk id="3" creationId="{3BDC8DDE-AED2-9DC3-EDE7-1CCA552E8813}"/>
          </ac:spMkLst>
        </pc:spChg>
        <pc:spChg chg="add del mod">
          <ac:chgData name="Valeriy Vyatkin" userId="c59fb426-c865-4022-a8aa-a5bda09e1b8c" providerId="ADAL" clId="{F3C4E707-426D-D241-98AA-62BDFC32EA51}" dt="2024-04-17T19:41:34.894" v="1511" actId="478"/>
          <ac:spMkLst>
            <pc:docMk/>
            <pc:sldMk cId="2506896455" sldId="2147472617"/>
            <ac:spMk id="6" creationId="{BBE8DB49-AC5A-C76A-6899-A8ABB017A90D}"/>
          </ac:spMkLst>
        </pc:spChg>
        <pc:spChg chg="add mod">
          <ac:chgData name="Valeriy Vyatkin" userId="c59fb426-c865-4022-a8aa-a5bda09e1b8c" providerId="ADAL" clId="{F3C4E707-426D-D241-98AA-62BDFC32EA51}" dt="2024-04-17T19:44:46.693" v="1516" actId="1076"/>
          <ac:spMkLst>
            <pc:docMk/>
            <pc:sldMk cId="2506896455" sldId="2147472617"/>
            <ac:spMk id="8" creationId="{954AAE31-90BF-8D0B-C6EF-84180CC45999}"/>
          </ac:spMkLst>
        </pc:spChg>
        <pc:picChg chg="add del mod">
          <ac:chgData name="Valeriy Vyatkin" userId="c59fb426-c865-4022-a8aa-a5bda09e1b8c" providerId="ADAL" clId="{F3C4E707-426D-D241-98AA-62BDFC32EA51}" dt="2024-04-17T19:41:34.894" v="1511" actId="478"/>
          <ac:picMkLst>
            <pc:docMk/>
            <pc:sldMk cId="2506896455" sldId="2147472617"/>
            <ac:picMk id="4" creationId="{FDB98A01-46F1-748E-5609-2B49FCE93630}"/>
          </ac:picMkLst>
        </pc:picChg>
        <pc:picChg chg="add del mod">
          <ac:chgData name="Valeriy Vyatkin" userId="c59fb426-c865-4022-a8aa-a5bda09e1b8c" providerId="ADAL" clId="{F3C4E707-426D-D241-98AA-62BDFC32EA51}" dt="2024-04-17T19:41:34.894" v="1511" actId="478"/>
          <ac:picMkLst>
            <pc:docMk/>
            <pc:sldMk cId="2506896455" sldId="2147472617"/>
            <ac:picMk id="5" creationId="{68A338C2-40B0-9F14-1AED-A18396D64DC4}"/>
          </ac:picMkLst>
        </pc:picChg>
        <pc:picChg chg="add mod">
          <ac:chgData name="Valeriy Vyatkin" userId="c59fb426-c865-4022-a8aa-a5bda09e1b8c" providerId="ADAL" clId="{F3C4E707-426D-D241-98AA-62BDFC32EA51}" dt="2024-04-17T19:44:25.873" v="1514" actId="1076"/>
          <ac:picMkLst>
            <pc:docMk/>
            <pc:sldMk cId="2506896455" sldId="2147472617"/>
            <ac:picMk id="7" creationId="{A036B998-3717-2F2C-E2DF-6B7F3DB06733}"/>
          </ac:picMkLst>
        </pc:picChg>
        <pc:picChg chg="add mod">
          <ac:chgData name="Valeriy Vyatkin" userId="c59fb426-c865-4022-a8aa-a5bda09e1b8c" providerId="ADAL" clId="{F3C4E707-426D-D241-98AA-62BDFC32EA51}" dt="2024-04-17T19:47:42.959" v="1520" actId="14100"/>
          <ac:picMkLst>
            <pc:docMk/>
            <pc:sldMk cId="2506896455" sldId="2147472617"/>
            <ac:picMk id="9" creationId="{3F3E03F4-4B28-8F51-068D-A27CBCB26AE4}"/>
          </ac:picMkLst>
        </pc:picChg>
      </pc:sldChg>
      <pc:sldChg chg="addSp delSp modSp new mod">
        <pc:chgData name="Valeriy Vyatkin" userId="c59fb426-c865-4022-a8aa-a5bda09e1b8c" providerId="ADAL" clId="{F3C4E707-426D-D241-98AA-62BDFC32EA51}" dt="2024-04-17T20:05:55.422" v="1642" actId="20577"/>
        <pc:sldMkLst>
          <pc:docMk/>
          <pc:sldMk cId="879501525" sldId="2147472618"/>
        </pc:sldMkLst>
        <pc:spChg chg="mod">
          <ac:chgData name="Valeriy Vyatkin" userId="c59fb426-c865-4022-a8aa-a5bda09e1b8c" providerId="ADAL" clId="{F3C4E707-426D-D241-98AA-62BDFC32EA51}" dt="2024-04-17T20:05:55.422" v="1642" actId="20577"/>
          <ac:spMkLst>
            <pc:docMk/>
            <pc:sldMk cId="879501525" sldId="2147472618"/>
            <ac:spMk id="2" creationId="{0CFC0D12-33A7-D713-5052-E7062442A922}"/>
          </ac:spMkLst>
        </pc:spChg>
        <pc:spChg chg="del">
          <ac:chgData name="Valeriy Vyatkin" userId="c59fb426-c865-4022-a8aa-a5bda09e1b8c" providerId="ADAL" clId="{F3C4E707-426D-D241-98AA-62BDFC32EA51}" dt="2024-04-17T19:48:04.574" v="1522" actId="478"/>
          <ac:spMkLst>
            <pc:docMk/>
            <pc:sldMk cId="879501525" sldId="2147472618"/>
            <ac:spMk id="3" creationId="{64D743F1-35CA-7E76-D81D-AF5686F16407}"/>
          </ac:spMkLst>
        </pc:spChg>
        <pc:picChg chg="add mod">
          <ac:chgData name="Valeriy Vyatkin" userId="c59fb426-c865-4022-a8aa-a5bda09e1b8c" providerId="ADAL" clId="{F3C4E707-426D-D241-98AA-62BDFC32EA51}" dt="2024-04-17T19:50:58.591" v="1530" actId="1076"/>
          <ac:picMkLst>
            <pc:docMk/>
            <pc:sldMk cId="879501525" sldId="2147472618"/>
            <ac:picMk id="4" creationId="{5A760D5B-9305-E737-82FE-A8231C79A8B5}"/>
          </ac:picMkLst>
        </pc:picChg>
        <pc:picChg chg="add mod">
          <ac:chgData name="Valeriy Vyatkin" userId="c59fb426-c865-4022-a8aa-a5bda09e1b8c" providerId="ADAL" clId="{F3C4E707-426D-D241-98AA-62BDFC32EA51}" dt="2024-04-17T19:50:56.197" v="1529" actId="1076"/>
          <ac:picMkLst>
            <pc:docMk/>
            <pc:sldMk cId="879501525" sldId="2147472618"/>
            <ac:picMk id="5" creationId="{F5D6A6A5-52A9-36DD-A879-0A88ED2F1E4F}"/>
          </ac:picMkLst>
        </pc:picChg>
      </pc:sldChg>
      <pc:sldChg chg="addSp delSp modSp new mod">
        <pc:chgData name="Valeriy Vyatkin" userId="c59fb426-c865-4022-a8aa-a5bda09e1b8c" providerId="ADAL" clId="{F3C4E707-426D-D241-98AA-62BDFC32EA51}" dt="2024-04-17T19:56:40.912" v="1593" actId="20577"/>
        <pc:sldMkLst>
          <pc:docMk/>
          <pc:sldMk cId="2813668307" sldId="2147472619"/>
        </pc:sldMkLst>
        <pc:spChg chg="mod">
          <ac:chgData name="Valeriy Vyatkin" userId="c59fb426-c865-4022-a8aa-a5bda09e1b8c" providerId="ADAL" clId="{F3C4E707-426D-D241-98AA-62BDFC32EA51}" dt="2024-04-17T19:56:40.912" v="1593" actId="20577"/>
          <ac:spMkLst>
            <pc:docMk/>
            <pc:sldMk cId="2813668307" sldId="2147472619"/>
            <ac:spMk id="2" creationId="{ADC9DF89-6DA5-EF76-593B-4F1A1574D6A9}"/>
          </ac:spMkLst>
        </pc:spChg>
        <pc:spChg chg="del">
          <ac:chgData name="Valeriy Vyatkin" userId="c59fb426-c865-4022-a8aa-a5bda09e1b8c" providerId="ADAL" clId="{F3C4E707-426D-D241-98AA-62BDFC32EA51}" dt="2024-04-17T19:51:36.041" v="1532" actId="478"/>
          <ac:spMkLst>
            <pc:docMk/>
            <pc:sldMk cId="2813668307" sldId="2147472619"/>
            <ac:spMk id="3" creationId="{4FF89CA3-19F4-2AA3-A3B9-87BB36A2237E}"/>
          </ac:spMkLst>
        </pc:spChg>
        <pc:spChg chg="add mod">
          <ac:chgData name="Valeriy Vyatkin" userId="c59fb426-c865-4022-a8aa-a5bda09e1b8c" providerId="ADAL" clId="{F3C4E707-426D-D241-98AA-62BDFC32EA51}" dt="2024-04-17T19:55:48.609" v="1542" actId="1076"/>
          <ac:spMkLst>
            <pc:docMk/>
            <pc:sldMk cId="2813668307" sldId="2147472619"/>
            <ac:spMk id="6" creationId="{073C0754-3C72-7308-4D2D-9D018E0EF372}"/>
          </ac:spMkLst>
        </pc:spChg>
        <pc:picChg chg="add mod">
          <ac:chgData name="Valeriy Vyatkin" userId="c59fb426-c865-4022-a8aa-a5bda09e1b8c" providerId="ADAL" clId="{F3C4E707-426D-D241-98AA-62BDFC32EA51}" dt="2024-04-17T19:54:39.734" v="1535" actId="1076"/>
          <ac:picMkLst>
            <pc:docMk/>
            <pc:sldMk cId="2813668307" sldId="2147472619"/>
            <ac:picMk id="4" creationId="{16D425AF-A764-2A35-11CA-0A49837A15E1}"/>
          </ac:picMkLst>
        </pc:picChg>
        <pc:picChg chg="add mod">
          <ac:chgData name="Valeriy Vyatkin" userId="c59fb426-c865-4022-a8aa-a5bda09e1b8c" providerId="ADAL" clId="{F3C4E707-426D-D241-98AA-62BDFC32EA51}" dt="2024-04-17T19:55:45.389" v="1541" actId="1076"/>
          <ac:picMkLst>
            <pc:docMk/>
            <pc:sldMk cId="2813668307" sldId="2147472619"/>
            <ac:picMk id="5" creationId="{E3FB0C5E-87F3-D069-2A4B-6C330AE279D7}"/>
          </ac:picMkLst>
        </pc:picChg>
      </pc:sldChg>
      <pc:sldChg chg="addSp delSp modSp new mod ord">
        <pc:chgData name="Valeriy Vyatkin" userId="c59fb426-c865-4022-a8aa-a5bda09e1b8c" providerId="ADAL" clId="{F3C4E707-426D-D241-98AA-62BDFC32EA51}" dt="2024-04-17T20:12:16.158" v="1712" actId="20577"/>
        <pc:sldMkLst>
          <pc:docMk/>
          <pc:sldMk cId="1595694789" sldId="2147472620"/>
        </pc:sldMkLst>
        <pc:spChg chg="mod">
          <ac:chgData name="Valeriy Vyatkin" userId="c59fb426-c865-4022-a8aa-a5bda09e1b8c" providerId="ADAL" clId="{F3C4E707-426D-D241-98AA-62BDFC32EA51}" dt="2024-04-17T20:12:16.158" v="1712" actId="20577"/>
          <ac:spMkLst>
            <pc:docMk/>
            <pc:sldMk cId="1595694789" sldId="2147472620"/>
            <ac:spMk id="2" creationId="{F0A4A03C-9204-9083-3C7E-17ADE5B59009}"/>
          </ac:spMkLst>
        </pc:spChg>
        <pc:spChg chg="del">
          <ac:chgData name="Valeriy Vyatkin" userId="c59fb426-c865-4022-a8aa-a5bda09e1b8c" providerId="ADAL" clId="{F3C4E707-426D-D241-98AA-62BDFC32EA51}" dt="2024-04-17T20:00:34.927" v="1595" actId="478"/>
          <ac:spMkLst>
            <pc:docMk/>
            <pc:sldMk cId="1595694789" sldId="2147472620"/>
            <ac:spMk id="3" creationId="{D1717635-6CAE-900D-AA6C-1F66954977BE}"/>
          </ac:spMkLst>
        </pc:spChg>
        <pc:spChg chg="add mod">
          <ac:chgData name="Valeriy Vyatkin" userId="c59fb426-c865-4022-a8aa-a5bda09e1b8c" providerId="ADAL" clId="{F3C4E707-426D-D241-98AA-62BDFC32EA51}" dt="2024-04-17T20:03:27.241" v="1609" actId="1076"/>
          <ac:spMkLst>
            <pc:docMk/>
            <pc:sldMk cId="1595694789" sldId="2147472620"/>
            <ac:spMk id="7" creationId="{5366D0F4-7945-CD17-BFEC-0ED1BE02823A}"/>
          </ac:spMkLst>
        </pc:spChg>
        <pc:spChg chg="add mod">
          <ac:chgData name="Valeriy Vyatkin" userId="c59fb426-c865-4022-a8aa-a5bda09e1b8c" providerId="ADAL" clId="{F3C4E707-426D-D241-98AA-62BDFC32EA51}" dt="2024-04-17T20:03:20.991" v="1608" actId="1076"/>
          <ac:spMkLst>
            <pc:docMk/>
            <pc:sldMk cId="1595694789" sldId="2147472620"/>
            <ac:spMk id="8" creationId="{51EF3B6F-B633-3E22-AFDE-E99D2FC9A62F}"/>
          </ac:spMkLst>
        </pc:spChg>
        <pc:spChg chg="add mod">
          <ac:chgData name="Valeriy Vyatkin" userId="c59fb426-c865-4022-a8aa-a5bda09e1b8c" providerId="ADAL" clId="{F3C4E707-426D-D241-98AA-62BDFC32EA51}" dt="2024-04-17T20:03:46.274" v="1612" actId="1076"/>
          <ac:spMkLst>
            <pc:docMk/>
            <pc:sldMk cId="1595694789" sldId="2147472620"/>
            <ac:spMk id="9" creationId="{9EE4C4F0-B405-1B97-C343-042EEDA1445F}"/>
          </ac:spMkLst>
        </pc:spChg>
        <pc:picChg chg="add del mod">
          <ac:chgData name="Valeriy Vyatkin" userId="c59fb426-c865-4022-a8aa-a5bda09e1b8c" providerId="ADAL" clId="{F3C4E707-426D-D241-98AA-62BDFC32EA51}" dt="2024-04-17T20:02:36.627" v="1603" actId="478"/>
          <ac:picMkLst>
            <pc:docMk/>
            <pc:sldMk cId="1595694789" sldId="2147472620"/>
            <ac:picMk id="4" creationId="{107A33EF-2A67-9C79-DC74-D5B23CC9AD97}"/>
          </ac:picMkLst>
        </pc:picChg>
        <pc:picChg chg="add mod">
          <ac:chgData name="Valeriy Vyatkin" userId="c59fb426-c865-4022-a8aa-a5bda09e1b8c" providerId="ADAL" clId="{F3C4E707-426D-D241-98AA-62BDFC32EA51}" dt="2024-04-17T20:01:13.830" v="1601" actId="14100"/>
          <ac:picMkLst>
            <pc:docMk/>
            <pc:sldMk cId="1595694789" sldId="2147472620"/>
            <ac:picMk id="5" creationId="{E142A275-DF45-3E0C-A8D2-3D9D9EE20AB9}"/>
          </ac:picMkLst>
        </pc:picChg>
        <pc:picChg chg="add mod">
          <ac:chgData name="Valeriy Vyatkin" userId="c59fb426-c865-4022-a8aa-a5bda09e1b8c" providerId="ADAL" clId="{F3C4E707-426D-D241-98AA-62BDFC32EA51}" dt="2024-04-17T20:02:42.603" v="1605" actId="1076"/>
          <ac:picMkLst>
            <pc:docMk/>
            <pc:sldMk cId="1595694789" sldId="2147472620"/>
            <ac:picMk id="6" creationId="{29C07CCD-CA9C-FB2F-2195-EC94D54D1F7D}"/>
          </ac:picMkLst>
        </pc:picChg>
      </pc:sldChg>
      <pc:sldChg chg="addSp delSp modSp new mod ord">
        <pc:chgData name="Valeriy Vyatkin" userId="c59fb426-c865-4022-a8aa-a5bda09e1b8c" providerId="ADAL" clId="{F3C4E707-426D-D241-98AA-62BDFC32EA51}" dt="2024-04-17T20:10:38.757" v="1670" actId="20578"/>
        <pc:sldMkLst>
          <pc:docMk/>
          <pc:sldMk cId="392428523" sldId="2147472621"/>
        </pc:sldMkLst>
        <pc:spChg chg="mod">
          <ac:chgData name="Valeriy Vyatkin" userId="c59fb426-c865-4022-a8aa-a5bda09e1b8c" providerId="ADAL" clId="{F3C4E707-426D-D241-98AA-62BDFC32EA51}" dt="2024-04-17T20:10:22.669" v="1668" actId="20577"/>
          <ac:spMkLst>
            <pc:docMk/>
            <pc:sldMk cId="392428523" sldId="2147472621"/>
            <ac:spMk id="2" creationId="{E364E243-17C1-0C25-6705-AE65F2A727FA}"/>
          </ac:spMkLst>
        </pc:spChg>
        <pc:spChg chg="del">
          <ac:chgData name="Valeriy Vyatkin" userId="c59fb426-c865-4022-a8aa-a5bda09e1b8c" providerId="ADAL" clId="{F3C4E707-426D-D241-98AA-62BDFC32EA51}" dt="2024-04-17T20:09:33.211" v="1644" actId="478"/>
          <ac:spMkLst>
            <pc:docMk/>
            <pc:sldMk cId="392428523" sldId="2147472621"/>
            <ac:spMk id="3" creationId="{D360414E-F588-AB9A-D8A2-667E05290D33}"/>
          </ac:spMkLst>
        </pc:spChg>
        <pc:picChg chg="add mod">
          <ac:chgData name="Valeriy Vyatkin" userId="c59fb426-c865-4022-a8aa-a5bda09e1b8c" providerId="ADAL" clId="{F3C4E707-426D-D241-98AA-62BDFC32EA51}" dt="2024-04-17T20:10:14.001" v="1652" actId="1076"/>
          <ac:picMkLst>
            <pc:docMk/>
            <pc:sldMk cId="392428523" sldId="2147472621"/>
            <ac:picMk id="4" creationId="{444C4AB6-C703-802B-E9BA-1FE654F07BEF}"/>
          </ac:picMkLst>
        </pc:picChg>
        <pc:picChg chg="add mod">
          <ac:chgData name="Valeriy Vyatkin" userId="c59fb426-c865-4022-a8aa-a5bda09e1b8c" providerId="ADAL" clId="{F3C4E707-426D-D241-98AA-62BDFC32EA51}" dt="2024-04-17T20:10:09.861" v="1651" actId="1076"/>
          <ac:picMkLst>
            <pc:docMk/>
            <pc:sldMk cId="392428523" sldId="2147472621"/>
            <ac:picMk id="5" creationId="{4AE53CCE-202A-F0B2-1177-33A5B4C3862B}"/>
          </ac:picMkLst>
        </pc:picChg>
      </pc:sldChg>
      <pc:sldChg chg="addSp delSp modSp new mod">
        <pc:chgData name="Valeriy Vyatkin" userId="c59fb426-c865-4022-a8aa-a5bda09e1b8c" providerId="ADAL" clId="{F3C4E707-426D-D241-98AA-62BDFC32EA51}" dt="2024-04-18T08:15:11.718" v="2515" actId="1076"/>
        <pc:sldMkLst>
          <pc:docMk/>
          <pc:sldMk cId="2443465080" sldId="2147472622"/>
        </pc:sldMkLst>
        <pc:spChg chg="mod">
          <ac:chgData name="Valeriy Vyatkin" userId="c59fb426-c865-4022-a8aa-a5bda09e1b8c" providerId="ADAL" clId="{F3C4E707-426D-D241-98AA-62BDFC32EA51}" dt="2024-04-18T07:42:48.887" v="2141" actId="20577"/>
          <ac:spMkLst>
            <pc:docMk/>
            <pc:sldMk cId="2443465080" sldId="2147472622"/>
            <ac:spMk id="2" creationId="{847C15A3-4A98-C7B4-CD06-81BB4386A322}"/>
          </ac:spMkLst>
        </pc:spChg>
        <pc:spChg chg="del">
          <ac:chgData name="Valeriy Vyatkin" userId="c59fb426-c865-4022-a8aa-a5bda09e1b8c" providerId="ADAL" clId="{F3C4E707-426D-D241-98AA-62BDFC32EA51}" dt="2024-04-18T07:42:35.357" v="2123" actId="478"/>
          <ac:spMkLst>
            <pc:docMk/>
            <pc:sldMk cId="2443465080" sldId="2147472622"/>
            <ac:spMk id="3" creationId="{CC99756C-BCA3-6E2B-FB26-9838CEA1613A}"/>
          </ac:spMkLst>
        </pc:spChg>
        <pc:spChg chg="add mod">
          <ac:chgData name="Valeriy Vyatkin" userId="c59fb426-c865-4022-a8aa-a5bda09e1b8c" providerId="ADAL" clId="{F3C4E707-426D-D241-98AA-62BDFC32EA51}" dt="2024-04-18T08:14:10.638" v="2459" actId="14100"/>
          <ac:spMkLst>
            <pc:docMk/>
            <pc:sldMk cId="2443465080" sldId="2147472622"/>
            <ac:spMk id="5" creationId="{C58FEA80-C997-CF98-777F-4C685E5FD054}"/>
          </ac:spMkLst>
        </pc:spChg>
        <pc:spChg chg="add mod">
          <ac:chgData name="Valeriy Vyatkin" userId="c59fb426-c865-4022-a8aa-a5bda09e1b8c" providerId="ADAL" clId="{F3C4E707-426D-D241-98AA-62BDFC32EA51}" dt="2024-04-18T08:15:11.718" v="2515" actId="1076"/>
          <ac:spMkLst>
            <pc:docMk/>
            <pc:sldMk cId="2443465080" sldId="2147472622"/>
            <ac:spMk id="12" creationId="{AD98B9E4-2879-4665-78DA-1AC5BD96ED0B}"/>
          </ac:spMkLst>
        </pc:spChg>
        <pc:picChg chg="add mod">
          <ac:chgData name="Valeriy Vyatkin" userId="c59fb426-c865-4022-a8aa-a5bda09e1b8c" providerId="ADAL" clId="{F3C4E707-426D-D241-98AA-62BDFC32EA51}" dt="2024-04-18T07:44:42.037" v="2290" actId="1076"/>
          <ac:picMkLst>
            <pc:docMk/>
            <pc:sldMk cId="2443465080" sldId="2147472622"/>
            <ac:picMk id="4" creationId="{009F6855-EEB5-A40E-7859-EECECDC6AF5A}"/>
          </ac:picMkLst>
        </pc:picChg>
        <pc:picChg chg="add mod">
          <ac:chgData name="Valeriy Vyatkin" userId="c59fb426-c865-4022-a8aa-a5bda09e1b8c" providerId="ADAL" clId="{F3C4E707-426D-D241-98AA-62BDFC32EA51}" dt="2024-04-18T08:13:24.028" v="2453" actId="1076"/>
          <ac:picMkLst>
            <pc:docMk/>
            <pc:sldMk cId="2443465080" sldId="2147472622"/>
            <ac:picMk id="6" creationId="{6A7336BF-6329-1BCA-826C-B66C42659925}"/>
          </ac:picMkLst>
        </pc:picChg>
        <pc:cxnChg chg="add mod">
          <ac:chgData name="Valeriy Vyatkin" userId="c59fb426-c865-4022-a8aa-a5bda09e1b8c" providerId="ADAL" clId="{F3C4E707-426D-D241-98AA-62BDFC32EA51}" dt="2024-04-18T08:13:50.913" v="2455" actId="14100"/>
          <ac:cxnSpMkLst>
            <pc:docMk/>
            <pc:sldMk cId="2443465080" sldId="2147472622"/>
            <ac:cxnSpMk id="8" creationId="{41328F12-FCA1-DC66-4720-348703363682}"/>
          </ac:cxnSpMkLst>
        </pc:cxnChg>
        <pc:cxnChg chg="add mod">
          <ac:chgData name="Valeriy Vyatkin" userId="c59fb426-c865-4022-a8aa-a5bda09e1b8c" providerId="ADAL" clId="{F3C4E707-426D-D241-98AA-62BDFC32EA51}" dt="2024-04-18T08:14:04.146" v="2458" actId="14100"/>
          <ac:cxnSpMkLst>
            <pc:docMk/>
            <pc:sldMk cId="2443465080" sldId="2147472622"/>
            <ac:cxnSpMk id="10" creationId="{5A311D0A-0DED-21E1-6477-3B1809738CB8}"/>
          </ac:cxnSpMkLst>
        </pc:cxnChg>
      </pc:sldChg>
      <pc:sldChg chg="new del">
        <pc:chgData name="Valeriy Vyatkin" userId="c59fb426-c865-4022-a8aa-a5bda09e1b8c" providerId="ADAL" clId="{F3C4E707-426D-D241-98AA-62BDFC32EA51}" dt="2024-04-18T08:04:31.245" v="2328" actId="2696"/>
        <pc:sldMkLst>
          <pc:docMk/>
          <pc:sldMk cId="4228164341" sldId="2147472623"/>
        </pc:sldMkLst>
      </pc:sldChg>
      <pc:sldChg chg="addSp delSp modSp new mod">
        <pc:chgData name="Valeriy Vyatkin" userId="c59fb426-c865-4022-a8aa-a5bda09e1b8c" providerId="ADAL" clId="{F3C4E707-426D-D241-98AA-62BDFC32EA51}" dt="2024-04-18T08:05:35.536" v="2361" actId="20577"/>
        <pc:sldMkLst>
          <pc:docMk/>
          <pc:sldMk cId="2226116698" sldId="2147472624"/>
        </pc:sldMkLst>
        <pc:spChg chg="mod">
          <ac:chgData name="Valeriy Vyatkin" userId="c59fb426-c865-4022-a8aa-a5bda09e1b8c" providerId="ADAL" clId="{F3C4E707-426D-D241-98AA-62BDFC32EA51}" dt="2024-04-18T08:05:35.536" v="2361" actId="20577"/>
          <ac:spMkLst>
            <pc:docMk/>
            <pc:sldMk cId="2226116698" sldId="2147472624"/>
            <ac:spMk id="2" creationId="{9FC6AE7F-B529-A139-18EF-7613F96F6619}"/>
          </ac:spMkLst>
        </pc:spChg>
        <pc:spChg chg="del">
          <ac:chgData name="Valeriy Vyatkin" userId="c59fb426-c865-4022-a8aa-a5bda09e1b8c" providerId="ADAL" clId="{F3C4E707-426D-D241-98AA-62BDFC32EA51}" dt="2024-04-18T07:45:48.367" v="2297" actId="478"/>
          <ac:spMkLst>
            <pc:docMk/>
            <pc:sldMk cId="2226116698" sldId="2147472624"/>
            <ac:spMk id="3" creationId="{D4718F80-2D65-35BB-DD0D-A68AC21B4C65}"/>
          </ac:spMkLst>
        </pc:spChg>
        <pc:picChg chg="add del mod">
          <ac:chgData name="Valeriy Vyatkin" userId="c59fb426-c865-4022-a8aa-a5bda09e1b8c" providerId="ADAL" clId="{F3C4E707-426D-D241-98AA-62BDFC32EA51}" dt="2024-04-18T08:03:50.688" v="2315" actId="478"/>
          <ac:picMkLst>
            <pc:docMk/>
            <pc:sldMk cId="2226116698" sldId="2147472624"/>
            <ac:picMk id="4" creationId="{EDF654BB-2A00-D9B0-93A0-D696B042DA54}"/>
          </ac:picMkLst>
        </pc:picChg>
        <pc:picChg chg="add mod">
          <ac:chgData name="Valeriy Vyatkin" userId="c59fb426-c865-4022-a8aa-a5bda09e1b8c" providerId="ADAL" clId="{F3C4E707-426D-D241-98AA-62BDFC32EA51}" dt="2024-04-18T08:03:57.257" v="2318" actId="1076"/>
          <ac:picMkLst>
            <pc:docMk/>
            <pc:sldMk cId="2226116698" sldId="2147472624"/>
            <ac:picMk id="6" creationId="{477D3C2B-2A55-6537-FC52-17EA22D115F5}"/>
          </ac:picMkLst>
        </pc:picChg>
      </pc:sldChg>
      <pc:sldChg chg="modSp add mod">
        <pc:chgData name="Valeriy Vyatkin" userId="c59fb426-c865-4022-a8aa-a5bda09e1b8c" providerId="ADAL" clId="{F3C4E707-426D-D241-98AA-62BDFC32EA51}" dt="2024-04-18T08:24:47.585" v="2548" actId="20577"/>
        <pc:sldMkLst>
          <pc:docMk/>
          <pc:sldMk cId="2775521838" sldId="2147472625"/>
        </pc:sldMkLst>
        <pc:spChg chg="mod">
          <ac:chgData name="Valeriy Vyatkin" userId="c59fb426-c865-4022-a8aa-a5bda09e1b8c" providerId="ADAL" clId="{F3C4E707-426D-D241-98AA-62BDFC32EA51}" dt="2024-04-18T08:24:47.585" v="2548" actId="20577"/>
          <ac:spMkLst>
            <pc:docMk/>
            <pc:sldMk cId="2775521838" sldId="2147472625"/>
            <ac:spMk id="4" creationId="{7DD92A8A-B7CC-806B-AEE5-6905B9FBE37C}"/>
          </ac:spMkLst>
        </pc:spChg>
      </pc:sldChg>
      <pc:sldChg chg="modSp add mod">
        <pc:chgData name="Valeriy Vyatkin" userId="c59fb426-c865-4022-a8aa-a5bda09e1b8c" providerId="ADAL" clId="{F3C4E707-426D-D241-98AA-62BDFC32EA51}" dt="2024-04-18T08:53:33.843" v="2582" actId="20577"/>
        <pc:sldMkLst>
          <pc:docMk/>
          <pc:sldMk cId="3758533139" sldId="2147472626"/>
        </pc:sldMkLst>
        <pc:spChg chg="mod">
          <ac:chgData name="Valeriy Vyatkin" userId="c59fb426-c865-4022-a8aa-a5bda09e1b8c" providerId="ADAL" clId="{F3C4E707-426D-D241-98AA-62BDFC32EA51}" dt="2024-04-18T08:53:33.843" v="2582" actId="20577"/>
          <ac:spMkLst>
            <pc:docMk/>
            <pc:sldMk cId="3758533139" sldId="2147472626"/>
            <ac:spMk id="4" creationId="{7DD92A8A-B7CC-806B-AEE5-6905B9FBE37C}"/>
          </ac:spMkLst>
        </pc:spChg>
      </pc:sldChg>
      <pc:sldChg chg="add">
        <pc:chgData name="Valeriy Vyatkin" userId="c59fb426-c865-4022-a8aa-a5bda09e1b8c" providerId="ADAL" clId="{F3C4E707-426D-D241-98AA-62BDFC32EA51}" dt="2024-04-23T19:20:04.231" v="2601"/>
        <pc:sldMkLst>
          <pc:docMk/>
          <pc:sldMk cId="351900725" sldId="2147472627"/>
        </pc:sldMkLst>
      </pc:sldChg>
      <pc:sldChg chg="add">
        <pc:chgData name="Valeriy Vyatkin" userId="c59fb426-c865-4022-a8aa-a5bda09e1b8c" providerId="ADAL" clId="{F3C4E707-426D-D241-98AA-62BDFC32EA51}" dt="2024-04-23T19:20:04.231" v="2601"/>
        <pc:sldMkLst>
          <pc:docMk/>
          <pc:sldMk cId="3375391271" sldId="2147472628"/>
        </pc:sldMkLst>
      </pc:sldChg>
      <pc:sldMasterChg chg="modSldLayout">
        <pc:chgData name="Valeriy Vyatkin" userId="c59fb426-c865-4022-a8aa-a5bda09e1b8c" providerId="ADAL" clId="{F3C4E707-426D-D241-98AA-62BDFC32EA51}" dt="2024-04-16T12:39:08.033" v="287" actId="478"/>
        <pc:sldMasterMkLst>
          <pc:docMk/>
          <pc:sldMasterMk cId="4122553234" sldId="2147483661"/>
        </pc:sldMasterMkLst>
        <pc:sldLayoutChg chg="delSp modSp mod">
          <pc:chgData name="Valeriy Vyatkin" userId="c59fb426-c865-4022-a8aa-a5bda09e1b8c" providerId="ADAL" clId="{F3C4E707-426D-D241-98AA-62BDFC32EA51}" dt="2024-04-16T12:39:08.033" v="287" actId="478"/>
          <pc:sldLayoutMkLst>
            <pc:docMk/>
            <pc:sldMasterMk cId="4122553234" sldId="2147483661"/>
            <pc:sldLayoutMk cId="1925934616" sldId="2147483683"/>
          </pc:sldLayoutMkLst>
          <pc:spChg chg="del mod">
            <ac:chgData name="Valeriy Vyatkin" userId="c59fb426-c865-4022-a8aa-a5bda09e1b8c" providerId="ADAL" clId="{F3C4E707-426D-D241-98AA-62BDFC32EA51}" dt="2024-04-16T12:39:08.033" v="287" actId="478"/>
            <ac:spMkLst>
              <pc:docMk/>
              <pc:sldMasterMk cId="4122553234" sldId="2147483661"/>
              <pc:sldLayoutMk cId="1925934616" sldId="2147483683"/>
              <ac:spMk id="8" creationId="{00000000-0000-0000-0000-000000000000}"/>
            </ac:spMkLst>
          </pc:spChg>
          <pc:picChg chg="del">
            <ac:chgData name="Valeriy Vyatkin" userId="c59fb426-c865-4022-a8aa-a5bda09e1b8c" providerId="ADAL" clId="{F3C4E707-426D-D241-98AA-62BDFC32EA51}" dt="2024-04-16T12:38:41.944" v="286" actId="478"/>
            <ac:picMkLst>
              <pc:docMk/>
              <pc:sldMasterMk cId="4122553234" sldId="2147483661"/>
              <pc:sldLayoutMk cId="1925934616" sldId="2147483683"/>
              <ac:picMk id="9" creationId="{00000000-0000-0000-0000-000000000000}"/>
            </ac:picMkLst>
          </pc:picChg>
        </pc:sldLayoutChg>
        <pc:sldLayoutChg chg="delSp mod">
          <pc:chgData name="Valeriy Vyatkin" userId="c59fb426-c865-4022-a8aa-a5bda09e1b8c" providerId="ADAL" clId="{F3C4E707-426D-D241-98AA-62BDFC32EA51}" dt="2024-04-16T12:38:39.102" v="285" actId="478"/>
          <pc:sldLayoutMkLst>
            <pc:docMk/>
            <pc:sldMasterMk cId="4122553234" sldId="2147483661"/>
            <pc:sldLayoutMk cId="2811915952" sldId="2147483684"/>
          </pc:sldLayoutMkLst>
          <pc:spChg chg="del">
            <ac:chgData name="Valeriy Vyatkin" userId="c59fb426-c865-4022-a8aa-a5bda09e1b8c" providerId="ADAL" clId="{F3C4E707-426D-D241-98AA-62BDFC32EA51}" dt="2024-04-16T12:38:37.574" v="284" actId="478"/>
            <ac:spMkLst>
              <pc:docMk/>
              <pc:sldMasterMk cId="4122553234" sldId="2147483661"/>
              <pc:sldLayoutMk cId="2811915952" sldId="2147483684"/>
              <ac:spMk id="5" creationId="{00000000-0000-0000-0000-000000000000}"/>
            </ac:spMkLst>
          </pc:spChg>
          <pc:picChg chg="del">
            <ac:chgData name="Valeriy Vyatkin" userId="c59fb426-c865-4022-a8aa-a5bda09e1b8c" providerId="ADAL" clId="{F3C4E707-426D-D241-98AA-62BDFC32EA51}" dt="2024-04-16T12:38:39.102" v="285" actId="478"/>
            <ac:picMkLst>
              <pc:docMk/>
              <pc:sldMasterMk cId="4122553234" sldId="2147483661"/>
              <pc:sldLayoutMk cId="2811915952" sldId="2147483684"/>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17F42-2CFE-422E-BCDC-04A91E0E76BF}" type="datetimeFigureOut">
              <a:rPr lang="en-US" smtClean="0"/>
              <a:t>5/9/24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066EDC-B63C-4B39-AF90-EAB14B3F9697}" type="slidenum">
              <a:rPr lang="en-US" smtClean="0"/>
              <a:t>‹#›</a:t>
            </a:fld>
            <a:endParaRPr lang="en-US"/>
          </a:p>
        </p:txBody>
      </p:sp>
    </p:spTree>
    <p:extLst>
      <p:ext uri="{BB962C8B-B14F-4D97-AF65-F5344CB8AC3E}">
        <p14:creationId xmlns:p14="http://schemas.microsoft.com/office/powerpoint/2010/main" val="959396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IEC 61499-4:2013 defines rules for the development of compliance profiles, which specify the features of IEC 61499-1 and 61499-2 to be implemented in order to promote the following attributes of IEC 61499-based systems, devices and software tools:</a:t>
            </a:r>
            <a:br>
              <a:rPr lang="en-GB" dirty="0"/>
            </a:br>
            <a:r>
              <a:rPr lang="en-GB" dirty="0"/>
              <a:t>- interoperability of devices from multiple suppliers;</a:t>
            </a:r>
            <a:br>
              <a:rPr lang="en-GB" dirty="0"/>
            </a:br>
            <a:r>
              <a:rPr lang="en-GB" dirty="0"/>
              <a:t>- portability of software between software tools of multiple suppliers;</a:t>
            </a:r>
            <a:br>
              <a:rPr lang="en-GB" dirty="0"/>
            </a:br>
            <a:r>
              <a:rPr lang="en-GB" dirty="0"/>
              <a:t>- and configurability of devices from multiple vendors by software tools of multiple suppliers. This second edition cancels and replaces the first edition published in 2005. It constitutes a technical revision and includes the following significant technical changes: Table B.1 has been updated for consistency with Table 8 of IEC 61499-1:2013.</a:t>
            </a:r>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13</a:t>
            </a:fld>
            <a:endParaRPr lang="en-GB" noProof="0" dirty="0"/>
          </a:p>
        </p:txBody>
      </p:sp>
    </p:spTree>
    <p:extLst>
      <p:ext uri="{BB962C8B-B14F-4D97-AF65-F5344CB8AC3E}">
        <p14:creationId xmlns:p14="http://schemas.microsoft.com/office/powerpoint/2010/main" val="351392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4C37A53-1508-4E2C-BBFA-9B2949B7AB91}" type="slidenum">
              <a:rPr lang="en-GB" altLang="en-US" smtClean="0"/>
              <a:pPr>
                <a:defRPr/>
              </a:pPr>
              <a:t>33</a:t>
            </a:fld>
            <a:endParaRPr lang="en-GB" altLang="en-US"/>
          </a:p>
        </p:txBody>
      </p:sp>
    </p:spTree>
    <p:extLst>
      <p:ext uri="{BB962C8B-B14F-4D97-AF65-F5344CB8AC3E}">
        <p14:creationId xmlns:p14="http://schemas.microsoft.com/office/powerpoint/2010/main" val="1982945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pPr>
              <a:defRPr/>
            </a:pPr>
            <a:fld id="{E4C37A53-1508-4E2C-BBFA-9B2949B7AB91}" type="slidenum">
              <a:rPr lang="en-GB" altLang="en-US"/>
              <a:pPr>
                <a:defRPr/>
              </a:pPr>
              <a:t>35</a:t>
            </a:fld>
            <a:endParaRPr lang="en-GB" altLang="en-US"/>
          </a:p>
        </p:txBody>
      </p:sp>
    </p:spTree>
    <p:extLst>
      <p:ext uri="{BB962C8B-B14F-4D97-AF65-F5344CB8AC3E}">
        <p14:creationId xmlns:p14="http://schemas.microsoft.com/office/powerpoint/2010/main" val="210925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32081DC1-00A6-4786-B3DA-9F405C1BE517}" type="slidenum">
              <a:rPr lang="sv-SE" smtClean="0"/>
              <a:t>47</a:t>
            </a:fld>
            <a:endParaRPr lang="sv-SE"/>
          </a:p>
        </p:txBody>
      </p:sp>
    </p:spTree>
    <p:extLst>
      <p:ext uri="{BB962C8B-B14F-4D97-AF65-F5344CB8AC3E}">
        <p14:creationId xmlns:p14="http://schemas.microsoft.com/office/powerpoint/2010/main" val="4153132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code </a:t>
            </a:r>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56</a:t>
            </a:fld>
            <a:endParaRPr lang="en-GB" noProof="0" dirty="0"/>
          </a:p>
        </p:txBody>
      </p:sp>
    </p:spTree>
    <p:extLst>
      <p:ext uri="{BB962C8B-B14F-4D97-AF65-F5344CB8AC3E}">
        <p14:creationId xmlns:p14="http://schemas.microsoft.com/office/powerpoint/2010/main" val="2669085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Above the FB model is the Resource</a:t>
            </a:r>
            <a:r>
              <a:rPr lang="en-US" baseline="0" dirty="0"/>
              <a:t> Model, which contains an FB network and provides it the access to communication and process interface via SIFBs. Each Resource also comes with a Scheduling Function to schedule the execution FBs inside the FB network.</a:t>
            </a:r>
            <a:endParaRPr lang="en-NZ" dirty="0"/>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60</a:t>
            </a:fld>
            <a:endParaRPr lang="en-GB" noProof="0" dirty="0"/>
          </a:p>
        </p:txBody>
      </p:sp>
    </p:spTree>
    <p:extLst>
      <p:ext uri="{BB962C8B-B14F-4D97-AF65-F5344CB8AC3E}">
        <p14:creationId xmlns:p14="http://schemas.microsoft.com/office/powerpoint/2010/main" val="1075324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Resources are further contained</a:t>
            </a:r>
            <a:r>
              <a:rPr lang="en-US" baseline="0" dirty="0"/>
              <a:t> in Devices, which represent physical instruments such as a computer or a microcontroller and etc. Each device can contain multiple Resources and all Resources use the same communication and Process interfaces of the Device.</a:t>
            </a:r>
            <a:endParaRPr lang="en-NZ" dirty="0"/>
          </a:p>
          <a:p>
            <a:endParaRPr lang="en-US" dirty="0"/>
          </a:p>
          <a:p>
            <a:r>
              <a:rPr lang="en-GB" dirty="0"/>
              <a:t>Process interface is the mapping between the physical entities (sensors, actuators) and the resource</a:t>
            </a:r>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62</a:t>
            </a:fld>
            <a:endParaRPr lang="en-GB" noProof="0" dirty="0"/>
          </a:p>
        </p:txBody>
      </p:sp>
    </p:spTree>
    <p:extLst>
      <p:ext uri="{BB962C8B-B14F-4D97-AF65-F5344CB8AC3E}">
        <p14:creationId xmlns:p14="http://schemas.microsoft.com/office/powerpoint/2010/main" val="2089441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Resources are further contained</a:t>
            </a:r>
            <a:r>
              <a:rPr lang="en-US" baseline="0" dirty="0"/>
              <a:t> in Devices, which represent physical instruments such as a computer or a microcontroller and etc. Each device can contain multiple Resources and all Resources use the same communication and Process interfaces of the Device.</a:t>
            </a:r>
            <a:endParaRPr lang="en-NZ" dirty="0"/>
          </a:p>
          <a:p>
            <a:endParaRPr lang="en-US" dirty="0"/>
          </a:p>
          <a:p>
            <a:r>
              <a:rPr lang="en-GB" dirty="0"/>
              <a:t>Process interface is the mapping between the physical entities (sensors, actuators) and the resource</a:t>
            </a:r>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63</a:t>
            </a:fld>
            <a:endParaRPr lang="en-GB" noProof="0" dirty="0"/>
          </a:p>
        </p:txBody>
      </p:sp>
    </p:spTree>
    <p:extLst>
      <p:ext uri="{BB962C8B-B14F-4D97-AF65-F5344CB8AC3E}">
        <p14:creationId xmlns:p14="http://schemas.microsoft.com/office/powerpoint/2010/main" val="923767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Applications</a:t>
            </a:r>
            <a:r>
              <a:rPr lang="en-US" baseline="0" dirty="0"/>
              <a:t> are design artifacts which consists an FB network contains the entire design. Applications are designed independent from hardware and can be mapped totally or partially across different Devices.</a:t>
            </a:r>
            <a:endParaRPr lang="en-NZ" dirty="0"/>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71</a:t>
            </a:fld>
            <a:endParaRPr lang="en-GB" noProof="0" dirty="0"/>
          </a:p>
        </p:txBody>
      </p:sp>
    </p:spTree>
    <p:extLst>
      <p:ext uri="{BB962C8B-B14F-4D97-AF65-F5344CB8AC3E}">
        <p14:creationId xmlns:p14="http://schemas.microsoft.com/office/powerpoint/2010/main" val="3973615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The top-level model</a:t>
            </a:r>
            <a:r>
              <a:rPr lang="en-US" baseline="0" dirty="0"/>
              <a:t> in IEC 61499 is call System, which represents the physical deployment of the design and consists of communication network, devices, and the controlled process and machines. As you can see from this diagram, there are three entities called Applications in the System.</a:t>
            </a:r>
            <a:endParaRPr lang="en-NZ" dirty="0"/>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74</a:t>
            </a:fld>
            <a:endParaRPr lang="en-GB" noProof="0" dirty="0"/>
          </a:p>
        </p:txBody>
      </p:sp>
    </p:spTree>
    <p:extLst>
      <p:ext uri="{BB962C8B-B14F-4D97-AF65-F5344CB8AC3E}">
        <p14:creationId xmlns:p14="http://schemas.microsoft.com/office/powerpoint/2010/main" val="2077270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For instance, Application</a:t>
            </a:r>
            <a:r>
              <a:rPr lang="en-US" baseline="0" dirty="0"/>
              <a:t> A is mapped to three Devices in this System.</a:t>
            </a:r>
          </a:p>
          <a:p>
            <a:pPr marL="0" marR="0" indent="0" algn="l" defTabSz="457200" rtl="0" eaLnBrk="0" fontAlgn="base" latinLnBrk="0" hangingPunct="0">
              <a:lnSpc>
                <a:spcPct val="100000"/>
              </a:lnSpc>
              <a:spcBef>
                <a:spcPct val="30000"/>
              </a:spcBef>
              <a:spcAft>
                <a:spcPct val="0"/>
              </a:spcAft>
              <a:buClrTx/>
              <a:buSzTx/>
              <a:buFontTx/>
              <a:buNone/>
              <a:tabLst/>
              <a:defRPr/>
            </a:pPr>
            <a:endParaRPr lang="en-NZ" dirty="0"/>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75</a:t>
            </a:fld>
            <a:endParaRPr lang="en-GB" noProof="0" dirty="0"/>
          </a:p>
        </p:txBody>
      </p:sp>
    </p:spTree>
    <p:extLst>
      <p:ext uri="{BB962C8B-B14F-4D97-AF65-F5344CB8AC3E}">
        <p14:creationId xmlns:p14="http://schemas.microsoft.com/office/powerpoint/2010/main" val="17683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Function Block in IEC 61499 is </a:t>
            </a:r>
            <a:r>
              <a:rPr lang="en-US" baseline="0" dirty="0"/>
              <a:t>an extension to the FB in IEC 61131. </a:t>
            </a:r>
          </a:p>
          <a:p>
            <a:r>
              <a:rPr lang="en-US" baseline="0" dirty="0"/>
              <a:t>Let’s revise the FB model in IEC 61131 first. In IEC 61131, each FB consists of two parts: an external interface and a control algorithm.</a:t>
            </a:r>
          </a:p>
          <a:p>
            <a:r>
              <a:rPr lang="en-US" baseline="0" dirty="0"/>
              <a:t>The external interface only contain data signals. The control algorithm can be LD, ST, or a network of other FBs.</a:t>
            </a:r>
          </a:p>
          <a:p>
            <a:endParaRPr lang="en-US" baseline="0" dirty="0"/>
          </a:p>
          <a:p>
            <a:r>
              <a:rPr lang="en-US" baseline="0" dirty="0"/>
              <a:t>In additional to the data interface and control algorithm, events have been introduced to the FBs in IEC 61499.</a:t>
            </a:r>
            <a:endParaRPr lang="en-NZ" dirty="0"/>
          </a:p>
          <a:p>
            <a:endParaRPr lang="en-NZ" dirty="0"/>
          </a:p>
          <a:p>
            <a:r>
              <a:rPr lang="en-NZ" dirty="0"/>
              <a:t>This</a:t>
            </a:r>
            <a:r>
              <a:rPr lang="en-NZ" baseline="0" dirty="0"/>
              <a:t> slide shows a typical IEC 61131 FB, which has an external interface with some data ports and the corresponding algorithms.</a:t>
            </a:r>
          </a:p>
          <a:p>
            <a:r>
              <a:rPr lang="en-NZ" baseline="0" dirty="0"/>
              <a:t>In 61499, FBs are event driven.</a:t>
            </a:r>
            <a:endParaRPr lang="en-NZ" dirty="0"/>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14</a:t>
            </a:fld>
            <a:endParaRPr lang="en-GB" noProof="0" dirty="0"/>
          </a:p>
        </p:txBody>
      </p:sp>
    </p:spTree>
    <p:extLst>
      <p:ext uri="{BB962C8B-B14F-4D97-AF65-F5344CB8AC3E}">
        <p14:creationId xmlns:p14="http://schemas.microsoft.com/office/powerpoint/2010/main" val="734239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a:t>Communication between devices</a:t>
            </a:r>
          </a:p>
          <a:p>
            <a:endParaRPr lang="en-US" dirty="0"/>
          </a:p>
          <a:p>
            <a:pPr marL="342887" marR="0" lvl="0" indent="-342887" algn="l" defTabSz="457182" rtl="0" eaLnBrk="1" fontAlgn="auto" latinLnBrk="0" hangingPunct="1">
              <a:lnSpc>
                <a:spcPct val="100000"/>
              </a:lnSpc>
              <a:spcBef>
                <a:spcPct val="20000"/>
              </a:spcBef>
              <a:spcAft>
                <a:spcPts val="0"/>
              </a:spcAft>
              <a:buClrTx/>
              <a:buSzTx/>
              <a:buFont typeface="Arial"/>
              <a:buChar char="•"/>
              <a:tabLst/>
              <a:defRPr/>
            </a:pPr>
            <a:r>
              <a:rPr kumimoji="0" lang="en-NZ" sz="3000" b="0" i="0" u="none" strike="noStrike" kern="1200" cap="none" spc="0" normalizeH="0" baseline="0" noProof="0" dirty="0">
                <a:ln>
                  <a:noFill/>
                </a:ln>
                <a:solidFill>
                  <a:prstClr val="black"/>
                </a:solidFill>
                <a:effectLst/>
                <a:uLnTx/>
                <a:uFillTx/>
                <a:latin typeface="+mn-lt"/>
                <a:ea typeface="+mn-ea"/>
                <a:cs typeface="+mn-cs"/>
              </a:rPr>
              <a:t>Tools usually insert the communication blocks automatically</a:t>
            </a:r>
          </a:p>
          <a:p>
            <a:pPr marL="342887" marR="0" lvl="0" indent="-342887" algn="l" defTabSz="457182" rtl="0" eaLnBrk="1" fontAlgn="auto" latinLnBrk="0" hangingPunct="1">
              <a:lnSpc>
                <a:spcPct val="100000"/>
              </a:lnSpc>
              <a:spcBef>
                <a:spcPct val="20000"/>
              </a:spcBef>
              <a:spcAft>
                <a:spcPts val="0"/>
              </a:spcAft>
              <a:buClrTx/>
              <a:buSzTx/>
              <a:buFont typeface="Arial"/>
              <a:buChar char="•"/>
              <a:tabLst/>
              <a:defRPr/>
            </a:pPr>
            <a:r>
              <a:rPr kumimoji="0" lang="en-NZ" sz="3000" b="0" i="0" u="none" strike="noStrike" kern="1200" cap="none" spc="0" normalizeH="0" baseline="0" noProof="0" dirty="0">
                <a:ln>
                  <a:noFill/>
                </a:ln>
                <a:solidFill>
                  <a:prstClr val="black"/>
                </a:solidFill>
                <a:effectLst/>
                <a:uLnTx/>
                <a:uFillTx/>
                <a:latin typeface="+mn-lt"/>
                <a:ea typeface="+mn-ea"/>
                <a:cs typeface="+mn-cs"/>
              </a:rPr>
              <a:t>Or one can insert them manually using the PUBLISH and SUBSCRIBE function block types included as part of the standard library</a:t>
            </a:r>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76</a:t>
            </a:fld>
            <a:endParaRPr lang="en-GB" noProof="0" dirty="0"/>
          </a:p>
        </p:txBody>
      </p:sp>
    </p:spTree>
    <p:extLst>
      <p:ext uri="{BB962C8B-B14F-4D97-AF65-F5344CB8AC3E}">
        <p14:creationId xmlns:p14="http://schemas.microsoft.com/office/powerpoint/2010/main" val="1127239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FBs</a:t>
            </a:r>
            <a:r>
              <a:rPr lang="en-US" baseline="0" dirty="0"/>
              <a:t> can be designed following many patterns. One popular pattern is called CAT, which follows the well-known MVC design pattern from software engineering.</a:t>
            </a:r>
          </a:p>
          <a:p>
            <a:endParaRPr lang="en-US" baseline="0" dirty="0"/>
          </a:p>
          <a:p>
            <a:r>
              <a:rPr lang="en-US" baseline="0" dirty="0"/>
              <a:t>Each CAT consists of … </a:t>
            </a:r>
            <a:endParaRPr lang="en-US" dirty="0"/>
          </a:p>
          <a:p>
            <a:endParaRPr lang="en-US" dirty="0"/>
          </a:p>
          <a:p>
            <a:r>
              <a:rPr lang="en-US" dirty="0"/>
              <a:t>You have learned design patterns for PLCs.</a:t>
            </a:r>
          </a:p>
          <a:p>
            <a:r>
              <a:rPr lang="en-US" dirty="0"/>
              <a:t>You will also learn design patterns for distributed systems.</a:t>
            </a:r>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80</a:t>
            </a:fld>
            <a:endParaRPr lang="en-GB" noProof="0" dirty="0"/>
          </a:p>
        </p:txBody>
      </p:sp>
    </p:spTree>
    <p:extLst>
      <p:ext uri="{BB962C8B-B14F-4D97-AF65-F5344CB8AC3E}">
        <p14:creationId xmlns:p14="http://schemas.microsoft.com/office/powerpoint/2010/main" val="1045042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2B066EDC-B63C-4B39-AF90-EAB14B3F9697}" type="slidenum">
              <a:rPr lang="en-US" smtClean="0"/>
              <a:t>96</a:t>
            </a:fld>
            <a:endParaRPr lang="en-US"/>
          </a:p>
        </p:txBody>
      </p:sp>
    </p:spTree>
    <p:extLst>
      <p:ext uri="{BB962C8B-B14F-4D97-AF65-F5344CB8AC3E}">
        <p14:creationId xmlns:p14="http://schemas.microsoft.com/office/powerpoint/2010/main" val="1457555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Identical to IEC 61131-3</a:t>
            </a:r>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15</a:t>
            </a:fld>
            <a:endParaRPr lang="en-GB" noProof="0" dirty="0"/>
          </a:p>
        </p:txBody>
      </p:sp>
    </p:spTree>
    <p:extLst>
      <p:ext uri="{BB962C8B-B14F-4D97-AF65-F5344CB8AC3E}">
        <p14:creationId xmlns:p14="http://schemas.microsoft.com/office/powerpoint/2010/main" val="224535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Once an</a:t>
            </a:r>
            <a:r>
              <a:rPr lang="en-US" baseline="0" dirty="0"/>
              <a:t> FB is created, it will be stored in a library as an FB type. These FB types can be instantiated later in the actual design. Each FB instance can have its own configuration but the changes in the FB type will be automatically reflected to all the FB instances.</a:t>
            </a:r>
            <a:endParaRPr lang="en-NZ" dirty="0"/>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16</a:t>
            </a:fld>
            <a:endParaRPr lang="en-GB" noProof="0" dirty="0"/>
          </a:p>
        </p:txBody>
      </p:sp>
    </p:spTree>
    <p:extLst>
      <p:ext uri="{BB962C8B-B14F-4D97-AF65-F5344CB8AC3E}">
        <p14:creationId xmlns:p14="http://schemas.microsoft.com/office/powerpoint/2010/main" val="1162088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Grp="1" noChangeArrowheads="1"/>
          </p:cNvSpPr>
          <p:nvPr>
            <p:ph type="dt" sz="quarter"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63613" eaLnBrk="0" hangingPunct="0">
              <a:defRPr kumimoji="1" sz="4000" i="1">
                <a:solidFill>
                  <a:schemeClr val="tx1"/>
                </a:solidFill>
                <a:latin typeface="Times New Roman" panose="02020603050405020304" pitchFamily="18" charset="0"/>
              </a:defRPr>
            </a:lvl1pPr>
            <a:lvl2pPr marL="742950" indent="-285750" defTabSz="963613" eaLnBrk="0" hangingPunct="0">
              <a:defRPr kumimoji="1" sz="4000" i="1">
                <a:solidFill>
                  <a:schemeClr val="tx1"/>
                </a:solidFill>
                <a:latin typeface="Times New Roman" panose="02020603050405020304" pitchFamily="18" charset="0"/>
              </a:defRPr>
            </a:lvl2pPr>
            <a:lvl3pPr marL="1143000" indent="-228600" defTabSz="963613" eaLnBrk="0" hangingPunct="0">
              <a:defRPr kumimoji="1" sz="4000" i="1">
                <a:solidFill>
                  <a:schemeClr val="tx1"/>
                </a:solidFill>
                <a:latin typeface="Times New Roman" panose="02020603050405020304" pitchFamily="18" charset="0"/>
              </a:defRPr>
            </a:lvl3pPr>
            <a:lvl4pPr marL="1600200" indent="-228600" defTabSz="963613" eaLnBrk="0" hangingPunct="0">
              <a:defRPr kumimoji="1" sz="4000" i="1">
                <a:solidFill>
                  <a:schemeClr val="tx1"/>
                </a:solidFill>
                <a:latin typeface="Times New Roman" panose="02020603050405020304" pitchFamily="18" charset="0"/>
              </a:defRPr>
            </a:lvl4pPr>
            <a:lvl5pPr marL="2057400" indent="-228600" defTabSz="963613" eaLnBrk="0" hangingPunct="0">
              <a:defRPr kumimoji="1" sz="4000" i="1">
                <a:solidFill>
                  <a:schemeClr val="tx1"/>
                </a:solidFill>
                <a:latin typeface="Times New Roman" panose="02020603050405020304" pitchFamily="18" charset="0"/>
              </a:defRPr>
            </a:lvl5pPr>
            <a:lvl6pPr marL="2514600" indent="-228600" algn="ctr" defTabSz="963613" eaLnBrk="0" fontAlgn="base" hangingPunct="0">
              <a:spcBef>
                <a:spcPct val="0"/>
              </a:spcBef>
              <a:spcAft>
                <a:spcPct val="0"/>
              </a:spcAft>
              <a:defRPr kumimoji="1" sz="4000" i="1">
                <a:solidFill>
                  <a:schemeClr val="tx1"/>
                </a:solidFill>
                <a:latin typeface="Times New Roman" panose="02020603050405020304" pitchFamily="18" charset="0"/>
              </a:defRPr>
            </a:lvl6pPr>
            <a:lvl7pPr marL="2971800" indent="-228600" algn="ctr" defTabSz="963613" eaLnBrk="0" fontAlgn="base" hangingPunct="0">
              <a:spcBef>
                <a:spcPct val="0"/>
              </a:spcBef>
              <a:spcAft>
                <a:spcPct val="0"/>
              </a:spcAft>
              <a:defRPr kumimoji="1" sz="4000" i="1">
                <a:solidFill>
                  <a:schemeClr val="tx1"/>
                </a:solidFill>
                <a:latin typeface="Times New Roman" panose="02020603050405020304" pitchFamily="18" charset="0"/>
              </a:defRPr>
            </a:lvl7pPr>
            <a:lvl8pPr marL="3429000" indent="-228600" algn="ctr" defTabSz="963613" eaLnBrk="0" fontAlgn="base" hangingPunct="0">
              <a:spcBef>
                <a:spcPct val="0"/>
              </a:spcBef>
              <a:spcAft>
                <a:spcPct val="0"/>
              </a:spcAft>
              <a:defRPr kumimoji="1" sz="4000" i="1">
                <a:solidFill>
                  <a:schemeClr val="tx1"/>
                </a:solidFill>
                <a:latin typeface="Times New Roman" panose="02020603050405020304" pitchFamily="18" charset="0"/>
              </a:defRPr>
            </a:lvl8pPr>
            <a:lvl9pPr marL="3886200" indent="-228600" algn="ctr" defTabSz="963613" eaLnBrk="0" fontAlgn="base" hangingPunct="0">
              <a:spcBef>
                <a:spcPct val="0"/>
              </a:spcBef>
              <a:spcAft>
                <a:spcPct val="0"/>
              </a:spcAft>
              <a:defRPr kumimoji="1" sz="4000" i="1">
                <a:solidFill>
                  <a:schemeClr val="tx1"/>
                </a:solidFill>
                <a:latin typeface="Times New Roman" panose="02020603050405020304" pitchFamily="18" charset="0"/>
              </a:defRPr>
            </a:lvl9pPr>
          </a:lstStyle>
          <a:p>
            <a:fld id="{157FDC2E-3FC3-4957-8248-8353F77944FF}" type="datetime1">
              <a:rPr kumimoji="0" lang="en-US" sz="1200" i="0" smtClean="0"/>
              <a:pPr/>
              <a:t>5/9/24</a:t>
            </a:fld>
            <a:endParaRPr kumimoji="0" lang="ru-RU" sz="1200" i="0"/>
          </a:p>
        </p:txBody>
      </p:sp>
      <p:sp>
        <p:nvSpPr>
          <p:cNvPr id="5427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63613" eaLnBrk="0" hangingPunct="0">
              <a:defRPr kumimoji="1" sz="4000" i="1">
                <a:solidFill>
                  <a:schemeClr val="tx1"/>
                </a:solidFill>
                <a:latin typeface="Times New Roman" panose="02020603050405020304" pitchFamily="18" charset="0"/>
              </a:defRPr>
            </a:lvl1pPr>
            <a:lvl2pPr marL="742950" indent="-285750" defTabSz="963613" eaLnBrk="0" hangingPunct="0">
              <a:defRPr kumimoji="1" sz="4000" i="1">
                <a:solidFill>
                  <a:schemeClr val="tx1"/>
                </a:solidFill>
                <a:latin typeface="Times New Roman" panose="02020603050405020304" pitchFamily="18" charset="0"/>
              </a:defRPr>
            </a:lvl2pPr>
            <a:lvl3pPr marL="1143000" indent="-228600" defTabSz="963613" eaLnBrk="0" hangingPunct="0">
              <a:defRPr kumimoji="1" sz="4000" i="1">
                <a:solidFill>
                  <a:schemeClr val="tx1"/>
                </a:solidFill>
                <a:latin typeface="Times New Roman" panose="02020603050405020304" pitchFamily="18" charset="0"/>
              </a:defRPr>
            </a:lvl3pPr>
            <a:lvl4pPr marL="1600200" indent="-228600" defTabSz="963613" eaLnBrk="0" hangingPunct="0">
              <a:defRPr kumimoji="1" sz="4000" i="1">
                <a:solidFill>
                  <a:schemeClr val="tx1"/>
                </a:solidFill>
                <a:latin typeface="Times New Roman" panose="02020603050405020304" pitchFamily="18" charset="0"/>
              </a:defRPr>
            </a:lvl4pPr>
            <a:lvl5pPr marL="2057400" indent="-228600" defTabSz="963613" eaLnBrk="0" hangingPunct="0">
              <a:defRPr kumimoji="1" sz="4000" i="1">
                <a:solidFill>
                  <a:schemeClr val="tx1"/>
                </a:solidFill>
                <a:latin typeface="Times New Roman" panose="02020603050405020304" pitchFamily="18" charset="0"/>
              </a:defRPr>
            </a:lvl5pPr>
            <a:lvl6pPr marL="2514600" indent="-228600" algn="ctr" defTabSz="963613" eaLnBrk="0" fontAlgn="base" hangingPunct="0">
              <a:spcBef>
                <a:spcPct val="0"/>
              </a:spcBef>
              <a:spcAft>
                <a:spcPct val="0"/>
              </a:spcAft>
              <a:defRPr kumimoji="1" sz="4000" i="1">
                <a:solidFill>
                  <a:schemeClr val="tx1"/>
                </a:solidFill>
                <a:latin typeface="Times New Roman" panose="02020603050405020304" pitchFamily="18" charset="0"/>
              </a:defRPr>
            </a:lvl6pPr>
            <a:lvl7pPr marL="2971800" indent="-228600" algn="ctr" defTabSz="963613" eaLnBrk="0" fontAlgn="base" hangingPunct="0">
              <a:spcBef>
                <a:spcPct val="0"/>
              </a:spcBef>
              <a:spcAft>
                <a:spcPct val="0"/>
              </a:spcAft>
              <a:defRPr kumimoji="1" sz="4000" i="1">
                <a:solidFill>
                  <a:schemeClr val="tx1"/>
                </a:solidFill>
                <a:latin typeface="Times New Roman" panose="02020603050405020304" pitchFamily="18" charset="0"/>
              </a:defRPr>
            </a:lvl7pPr>
            <a:lvl8pPr marL="3429000" indent="-228600" algn="ctr" defTabSz="963613" eaLnBrk="0" fontAlgn="base" hangingPunct="0">
              <a:spcBef>
                <a:spcPct val="0"/>
              </a:spcBef>
              <a:spcAft>
                <a:spcPct val="0"/>
              </a:spcAft>
              <a:defRPr kumimoji="1" sz="4000" i="1">
                <a:solidFill>
                  <a:schemeClr val="tx1"/>
                </a:solidFill>
                <a:latin typeface="Times New Roman" panose="02020603050405020304" pitchFamily="18" charset="0"/>
              </a:defRPr>
            </a:lvl8pPr>
            <a:lvl9pPr marL="3886200" indent="-228600" algn="ctr" defTabSz="963613" eaLnBrk="0" fontAlgn="base" hangingPunct="0">
              <a:spcBef>
                <a:spcPct val="0"/>
              </a:spcBef>
              <a:spcAft>
                <a:spcPct val="0"/>
              </a:spcAft>
              <a:defRPr kumimoji="1" sz="4000" i="1">
                <a:solidFill>
                  <a:schemeClr val="tx1"/>
                </a:solidFill>
                <a:latin typeface="Times New Roman" panose="02020603050405020304" pitchFamily="18" charset="0"/>
              </a:defRPr>
            </a:lvl9pPr>
          </a:lstStyle>
          <a:p>
            <a:fld id="{DF569EB7-D2AA-4185-B6BE-86DF89EE2AE3}" type="slidenum">
              <a:rPr kumimoji="0" lang="ru-RU" sz="1200" i="0"/>
              <a:pPr/>
              <a:t>21</a:t>
            </a:fld>
            <a:endParaRPr kumimoji="0" lang="ru-RU" sz="1200" i="0"/>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xfrm>
            <a:off x="709613" y="4860925"/>
            <a:ext cx="568007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r>
              <a:rPr lang="en-US"/>
              <a:t>Reuse mechanism: Typing – Instantiation </a:t>
            </a:r>
          </a:p>
        </p:txBody>
      </p:sp>
    </p:spTree>
    <p:extLst>
      <p:ext uri="{BB962C8B-B14F-4D97-AF65-F5344CB8AC3E}">
        <p14:creationId xmlns:p14="http://schemas.microsoft.com/office/powerpoint/2010/main" val="1277479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same FB model,</a:t>
            </a:r>
            <a:r>
              <a:rPr lang="en-US" baseline="0" dirty="0"/>
              <a:t> there are three different types or classes of FB defined in the standard. The first one is called Basic FB. As the name suggested, Basic FB is the fundamental building block which contains control logics. A Composite FB on the other hand is an encapsulation of FB network. Finally, SIFBs are system dependent FBs use to interface, for example, the hardware I/</a:t>
            </a:r>
            <a:r>
              <a:rPr lang="en-US" baseline="0" dirty="0" err="1"/>
              <a:t>Os</a:t>
            </a:r>
            <a:r>
              <a:rPr lang="en-US" baseline="0" dirty="0"/>
              <a:t>.  </a:t>
            </a:r>
          </a:p>
          <a:p>
            <a:endParaRPr lang="en-US" dirty="0"/>
          </a:p>
          <a:p>
            <a:r>
              <a:rPr lang="en-US" baseline="0" dirty="0"/>
              <a:t>I will go through each of them in more detail next.</a:t>
            </a:r>
            <a:endParaRPr lang="en-NZ" dirty="0"/>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26</a:t>
            </a:fld>
            <a:endParaRPr lang="en-GB" noProof="0" dirty="0"/>
          </a:p>
        </p:txBody>
      </p:sp>
    </p:spTree>
    <p:extLst>
      <p:ext uri="{BB962C8B-B14F-4D97-AF65-F5344CB8AC3E}">
        <p14:creationId xmlns:p14="http://schemas.microsoft.com/office/powerpoint/2010/main" val="1482500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None/>
            </a:pPr>
            <a:r>
              <a:rPr lang="en-US" dirty="0"/>
              <a:t>Basic FB consists of two major</a:t>
            </a:r>
            <a:r>
              <a:rPr lang="en-US" baseline="0" dirty="0"/>
              <a:t> parts: </a:t>
            </a:r>
          </a:p>
          <a:p>
            <a:pPr marL="228600" indent="-228600">
              <a:buAutoNum type="arabicPeriod"/>
            </a:pPr>
            <a:r>
              <a:rPr lang="en-US" baseline="0" dirty="0"/>
              <a:t>The execution control chart, which is kind of state machine defines the Basic FB’s control logics.</a:t>
            </a:r>
          </a:p>
          <a:p>
            <a:pPr marL="228600" indent="-228600">
              <a:buAutoNum type="arabicPeriod"/>
            </a:pPr>
            <a:r>
              <a:rPr lang="en-US" baseline="0" dirty="0"/>
              <a:t>A set of algorithms controls the actual operations.</a:t>
            </a:r>
            <a:endParaRPr lang="en-US" dirty="0"/>
          </a:p>
          <a:p>
            <a:pPr marL="0" indent="0">
              <a:buNone/>
            </a:pPr>
            <a:endParaRPr lang="en-US" dirty="0"/>
          </a:p>
          <a:p>
            <a:pPr marL="0" indent="0">
              <a:buNone/>
            </a:pPr>
            <a:r>
              <a:rPr lang="en-US" dirty="0"/>
              <a:t>The execution semantics of Basic</a:t>
            </a:r>
            <a:r>
              <a:rPr lang="en-US" baseline="0" dirty="0"/>
              <a:t> FB is as follows:</a:t>
            </a:r>
            <a:endParaRPr lang="en-US" dirty="0"/>
          </a:p>
          <a:p>
            <a:pPr marL="228600" indent="-228600">
              <a:buAutoNum type="arabicPeriod"/>
            </a:pPr>
            <a:r>
              <a:rPr lang="en-US" dirty="0"/>
              <a:t>The execution of a Basic FB starts with the occurrence</a:t>
            </a:r>
            <a:r>
              <a:rPr lang="en-US" baseline="0" dirty="0"/>
              <a:t> of an event input;</a:t>
            </a:r>
          </a:p>
          <a:p>
            <a:pPr marL="228600" indent="-228600">
              <a:buAutoNum type="arabicPeriod"/>
            </a:pPr>
            <a:r>
              <a:rPr lang="en-US" baseline="0" dirty="0"/>
              <a:t>When an event input arrives, the associated data will be updated;</a:t>
            </a:r>
          </a:p>
          <a:p>
            <a:pPr marL="228600" indent="-228600">
              <a:buAutoNum type="arabicPeriod"/>
            </a:pPr>
            <a:r>
              <a:rPr lang="en-US" baseline="0" dirty="0"/>
              <a:t>According to the event and data inputs, the corresponding state in the execution control chart will be activated;</a:t>
            </a:r>
          </a:p>
          <a:p>
            <a:pPr marL="228600" indent="-228600">
              <a:buAutoNum type="arabicPeriod"/>
            </a:pPr>
            <a:r>
              <a:rPr lang="en-US" dirty="0"/>
              <a:t>And the related</a:t>
            </a:r>
            <a:r>
              <a:rPr lang="en-US" baseline="0" dirty="0"/>
              <a:t> algorithms will be executed. The algorithms can be specified in any language as defined in IEC 61131, such as ST, LD, and so on;</a:t>
            </a:r>
          </a:p>
          <a:p>
            <a:pPr marL="228600" indent="-228600">
              <a:buAutoNum type="arabicPeriod"/>
            </a:pPr>
            <a:r>
              <a:rPr lang="en-US" baseline="0" dirty="0"/>
              <a:t>Once the algorithms are completed the newly generated event and data outputs will be issued.</a:t>
            </a:r>
          </a:p>
          <a:p>
            <a:pPr marL="228600" indent="-228600">
              <a:buAutoNum type="arabicPeriod"/>
            </a:pPr>
            <a:endParaRPr lang="en-NZ" dirty="0"/>
          </a:p>
          <a:p>
            <a:endParaRPr lang="en-NZ" dirty="0"/>
          </a:p>
          <a:p>
            <a:endParaRPr lang="en-NZ" dirty="0"/>
          </a:p>
          <a:p>
            <a:r>
              <a:rPr lang="en-NZ" dirty="0"/>
              <a:t>This</a:t>
            </a:r>
            <a:r>
              <a:rPr lang="en-NZ" baseline="0" dirty="0"/>
              <a:t> slide shows a typical IEC 61131 FB, which has an external interface with some data ports and the corresponding algorithms.</a:t>
            </a:r>
          </a:p>
          <a:p>
            <a:r>
              <a:rPr lang="en-NZ" baseline="0" dirty="0"/>
              <a:t>In 61499, FBs are event driven.</a:t>
            </a:r>
            <a:endParaRPr lang="en-NZ" dirty="0"/>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29</a:t>
            </a:fld>
            <a:endParaRPr lang="en-GB" noProof="0" dirty="0"/>
          </a:p>
        </p:txBody>
      </p:sp>
    </p:spTree>
    <p:extLst>
      <p:ext uri="{BB962C8B-B14F-4D97-AF65-F5344CB8AC3E}">
        <p14:creationId xmlns:p14="http://schemas.microsoft.com/office/powerpoint/2010/main" val="153868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The most important thing in</a:t>
            </a:r>
            <a:r>
              <a:rPr lang="en-US" baseline="0" dirty="0"/>
              <a:t> a Basic FB is the ECC, which is composed by a set of states with the initial state marked by a double square. Except for the initial state, each EC State can associate with a set of EC Actions. Each EC Action can have an Algorithm and the Event Output to be issued after the algorithm’s execution. The EC States are linked via the EC Transitions. The evaluation condition of the EC Transitions can be an event input, a Boolean condition, or a combination of both.</a:t>
            </a:r>
            <a:endParaRPr lang="en-NZ" dirty="0"/>
          </a:p>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en-GB" noProof="0" smtClean="0"/>
              <a:pPr>
                <a:defRPr/>
              </a:pPr>
              <a:t>30</a:t>
            </a:fld>
            <a:endParaRPr lang="en-GB" noProof="0" dirty="0"/>
          </a:p>
        </p:txBody>
      </p:sp>
    </p:spTree>
    <p:extLst>
      <p:ext uri="{BB962C8B-B14F-4D97-AF65-F5344CB8AC3E}">
        <p14:creationId xmlns:p14="http://schemas.microsoft.com/office/powerpoint/2010/main" val="96751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transition conditions are evaluated in the order they are declared in the textual representation of the block (i.e., in XML).</a:t>
            </a:r>
            <a:endParaRPr lang="sv-SE" sz="1200" kern="1200" dirty="0">
              <a:solidFill>
                <a:schemeClr val="tx1"/>
              </a:solidFill>
              <a:effectLst/>
              <a:latin typeface="+mn-lt"/>
              <a:ea typeface="+mn-ea"/>
              <a:cs typeface="+mn-cs"/>
            </a:endParaRPr>
          </a:p>
          <a:p>
            <a:endParaRPr lang="sv-SE" dirty="0"/>
          </a:p>
        </p:txBody>
      </p:sp>
      <p:sp>
        <p:nvSpPr>
          <p:cNvPr id="4" name="Slide Number Placeholder 3"/>
          <p:cNvSpPr>
            <a:spLocks noGrp="1"/>
          </p:cNvSpPr>
          <p:nvPr>
            <p:ph type="sldNum" sz="quarter" idx="10"/>
          </p:nvPr>
        </p:nvSpPr>
        <p:spPr/>
        <p:txBody>
          <a:bodyPr/>
          <a:lstStyle/>
          <a:p>
            <a:fld id="{32081DC1-00A6-4786-B3DA-9F405C1BE517}" type="slidenum">
              <a:rPr lang="sv-SE" smtClean="0"/>
              <a:t>32</a:t>
            </a:fld>
            <a:endParaRPr lang="sv-SE"/>
          </a:p>
        </p:txBody>
      </p:sp>
    </p:spTree>
    <p:extLst>
      <p:ext uri="{BB962C8B-B14F-4D97-AF65-F5344CB8AC3E}">
        <p14:creationId xmlns:p14="http://schemas.microsoft.com/office/powerpoint/2010/main" val="1729790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278F-0BAC-43FC-9013-7E0DAB26DF93}"/>
              </a:ext>
            </a:extLst>
          </p:cNvPr>
          <p:cNvSpPr>
            <a:spLocks noGrp="1"/>
          </p:cNvSpPr>
          <p:nvPr>
            <p:ph type="title"/>
          </p:nvPr>
        </p:nvSpPr>
        <p:spPr>
          <a:xfrm>
            <a:off x="3602373" y="3324113"/>
            <a:ext cx="6170980" cy="602428"/>
          </a:xfrm>
          <a:prstGeom prst="rect">
            <a:avLst/>
          </a:prstGeom>
        </p:spPr>
        <p:txBody>
          <a:bodyPr/>
          <a:lstStyle>
            <a:lvl1pPr>
              <a:lnSpc>
                <a:spcPts val="3800"/>
              </a:lnSpc>
              <a:spcAft>
                <a:spcPts val="600"/>
              </a:spcAft>
              <a:defRPr sz="2800" b="1"/>
            </a:lvl1pPr>
          </a:lstStyle>
          <a:p>
            <a:endParaRPr lang="de-DE" dirty="0"/>
          </a:p>
        </p:txBody>
      </p:sp>
      <p:sp>
        <p:nvSpPr>
          <p:cNvPr id="7" name="Right Triangle 1">
            <a:extLst>
              <a:ext uri="{FF2B5EF4-FFF2-40B4-BE49-F238E27FC236}">
                <a16:creationId xmlns:a16="http://schemas.microsoft.com/office/drawing/2014/main" id="{5B98203F-EC79-4EA1-99B5-990EF9C679C5}"/>
              </a:ext>
            </a:extLst>
          </p:cNvPr>
          <p:cNvSpPr/>
          <p:nvPr userDrawn="1"/>
        </p:nvSpPr>
        <p:spPr>
          <a:xfrm rot="20437070" flipH="1" flipV="1">
            <a:off x="283573" y="4812975"/>
            <a:ext cx="11684223" cy="4085753"/>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984250 w 8650051"/>
              <a:gd name="connsiteY0" fmla="*/ 3210837 h 3210837"/>
              <a:gd name="connsiteX1" fmla="*/ 0 w 8650051"/>
              <a:gd name="connsiteY1" fmla="*/ 0 h 3210837"/>
              <a:gd name="connsiteX2" fmla="*/ 8650051 w 8650051"/>
              <a:gd name="connsiteY2" fmla="*/ 3024760 h 3210837"/>
              <a:gd name="connsiteX3" fmla="*/ 6984250 w 8650051"/>
              <a:gd name="connsiteY3" fmla="*/ 3210837 h 3210837"/>
              <a:gd name="connsiteX0" fmla="*/ 7196613 w 8650051"/>
              <a:gd name="connsiteY0" fmla="*/ 2919417 h 3024760"/>
              <a:gd name="connsiteX1" fmla="*/ 0 w 8650051"/>
              <a:gd name="connsiteY1" fmla="*/ 0 h 3024760"/>
              <a:gd name="connsiteX2" fmla="*/ 8650051 w 8650051"/>
              <a:gd name="connsiteY2" fmla="*/ 3024760 h 3024760"/>
              <a:gd name="connsiteX3" fmla="*/ 7196613 w 8650051"/>
              <a:gd name="connsiteY3" fmla="*/ 2919417 h 3024760"/>
              <a:gd name="connsiteX0" fmla="*/ 7374842 w 8650051"/>
              <a:gd name="connsiteY0" fmla="*/ 2974796 h 3024760"/>
              <a:gd name="connsiteX1" fmla="*/ 0 w 8650051"/>
              <a:gd name="connsiteY1" fmla="*/ 0 h 3024760"/>
              <a:gd name="connsiteX2" fmla="*/ 8650051 w 8650051"/>
              <a:gd name="connsiteY2" fmla="*/ 3024760 h 3024760"/>
              <a:gd name="connsiteX3" fmla="*/ 7374842 w 8650051"/>
              <a:gd name="connsiteY3" fmla="*/ 2974796 h 3024760"/>
            </a:gdLst>
            <a:ahLst/>
            <a:cxnLst>
              <a:cxn ang="0">
                <a:pos x="connsiteX0" y="connsiteY0"/>
              </a:cxn>
              <a:cxn ang="0">
                <a:pos x="connsiteX1" y="connsiteY1"/>
              </a:cxn>
              <a:cxn ang="0">
                <a:pos x="connsiteX2" y="connsiteY2"/>
              </a:cxn>
              <a:cxn ang="0">
                <a:pos x="connsiteX3" y="connsiteY3"/>
              </a:cxn>
            </a:cxnLst>
            <a:rect l="l" t="t" r="r" b="b"/>
            <a:pathLst>
              <a:path w="8650051" h="3024760">
                <a:moveTo>
                  <a:pt x="7374842" y="2974796"/>
                </a:moveTo>
                <a:lnTo>
                  <a:pt x="0" y="0"/>
                </a:lnTo>
                <a:lnTo>
                  <a:pt x="8650051" y="3024760"/>
                </a:lnTo>
                <a:lnTo>
                  <a:pt x="7374842" y="2974796"/>
                </a:lnTo>
                <a:close/>
              </a:path>
            </a:pathLst>
          </a:cu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ight Triangle 1">
            <a:extLst>
              <a:ext uri="{FF2B5EF4-FFF2-40B4-BE49-F238E27FC236}">
                <a16:creationId xmlns:a16="http://schemas.microsoft.com/office/drawing/2014/main" id="{20AC7048-A26B-4814-A691-00F564CD015A}"/>
              </a:ext>
            </a:extLst>
          </p:cNvPr>
          <p:cNvSpPr/>
          <p:nvPr userDrawn="1"/>
        </p:nvSpPr>
        <p:spPr>
          <a:xfrm rot="20437070">
            <a:off x="431746" y="-2049635"/>
            <a:ext cx="11492549" cy="4395846"/>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814061 w 8588664"/>
              <a:gd name="connsiteY0" fmla="*/ 3499035 h 3499035"/>
              <a:gd name="connsiteX1" fmla="*/ 0 w 8588664"/>
              <a:gd name="connsiteY1" fmla="*/ 0 h 3499035"/>
              <a:gd name="connsiteX2" fmla="*/ 8588664 w 8588664"/>
              <a:gd name="connsiteY2" fmla="*/ 3140093 h 3499035"/>
              <a:gd name="connsiteX3" fmla="*/ 6814061 w 8588664"/>
              <a:gd name="connsiteY3" fmla="*/ 3499035 h 3499035"/>
              <a:gd name="connsiteX0" fmla="*/ 6855350 w 8588664"/>
              <a:gd name="connsiteY0" fmla="*/ 3399331 h 3399331"/>
              <a:gd name="connsiteX1" fmla="*/ 0 w 8588664"/>
              <a:gd name="connsiteY1" fmla="*/ 0 h 3399331"/>
              <a:gd name="connsiteX2" fmla="*/ 8588664 w 8588664"/>
              <a:gd name="connsiteY2" fmla="*/ 3140093 h 3399331"/>
              <a:gd name="connsiteX3" fmla="*/ 6855350 w 8588664"/>
              <a:gd name="connsiteY3" fmla="*/ 3399331 h 3399331"/>
            </a:gdLst>
            <a:ahLst/>
            <a:cxnLst>
              <a:cxn ang="0">
                <a:pos x="connsiteX0" y="connsiteY0"/>
              </a:cxn>
              <a:cxn ang="0">
                <a:pos x="connsiteX1" y="connsiteY1"/>
              </a:cxn>
              <a:cxn ang="0">
                <a:pos x="connsiteX2" y="connsiteY2"/>
              </a:cxn>
              <a:cxn ang="0">
                <a:pos x="connsiteX3" y="connsiteY3"/>
              </a:cxn>
            </a:cxnLst>
            <a:rect l="l" t="t" r="r" b="b"/>
            <a:pathLst>
              <a:path w="8588664" h="3399331">
                <a:moveTo>
                  <a:pt x="6855350" y="3399331"/>
                </a:moveTo>
                <a:lnTo>
                  <a:pt x="0" y="0"/>
                </a:lnTo>
                <a:lnTo>
                  <a:pt x="8588664" y="3140093"/>
                </a:lnTo>
                <a:lnTo>
                  <a:pt x="6855350" y="3399331"/>
                </a:lnTo>
                <a:close/>
              </a:path>
            </a:pathLst>
          </a:custGeom>
          <a:solidFill>
            <a:srgbClr val="B2226A"/>
          </a:solidFill>
          <a:ln>
            <a:noFill/>
          </a:ln>
          <a:effectLst>
            <a:outerShdw blurRad="152400" dist="254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Rectangle 11">
            <a:extLst>
              <a:ext uri="{FF2B5EF4-FFF2-40B4-BE49-F238E27FC236}">
                <a16:creationId xmlns:a16="http://schemas.microsoft.com/office/drawing/2014/main" id="{DDCF5C35-D263-4FFB-AB09-5A4344EE14A3}"/>
              </a:ext>
            </a:extLst>
          </p:cNvPr>
          <p:cNvSpPr/>
          <p:nvPr userDrawn="1"/>
        </p:nvSpPr>
        <p:spPr>
          <a:xfrm>
            <a:off x="144855" y="545149"/>
            <a:ext cx="181716" cy="807789"/>
          </a:xfrm>
          <a:prstGeom prst="rect">
            <a:avLst/>
          </a:prstGeom>
          <a:solidFill>
            <a:srgbClr val="B2226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Slide Number Placeholder 6">
            <a:extLst>
              <a:ext uri="{FF2B5EF4-FFF2-40B4-BE49-F238E27FC236}">
                <a16:creationId xmlns:a16="http://schemas.microsoft.com/office/drawing/2014/main" id="{2539323C-E6F8-4AB1-93D5-ADDAE346C9E7}"/>
              </a:ext>
            </a:extLst>
          </p:cNvPr>
          <p:cNvSpPr>
            <a:spLocks noGrp="1"/>
          </p:cNvSpPr>
          <p:nvPr>
            <p:ph type="sldNum" sz="quarter" idx="12"/>
          </p:nvPr>
        </p:nvSpPr>
        <p:spPr>
          <a:xfrm>
            <a:off x="7604763" y="6506244"/>
            <a:ext cx="4337180" cy="266537"/>
          </a:xfrm>
          <a:prstGeom prst="rect">
            <a:avLst/>
          </a:prstGeom>
        </p:spPr>
        <p:txBody>
          <a:bodyPr/>
          <a:lstStyle>
            <a:lvl1pPr algn="r">
              <a:defRPr sz="1000">
                <a:solidFill>
                  <a:schemeClr val="bg1">
                    <a:lumMod val="65000"/>
                  </a:schemeClr>
                </a:solidFill>
              </a:defRPr>
            </a:lvl1pPr>
          </a:lstStyle>
          <a:p>
            <a:r>
              <a:rPr lang="en-US"/>
              <a:t>Confidential Property of </a:t>
            </a:r>
            <a:r>
              <a:rPr lang="en-US" err="1"/>
              <a:t>UniversalAutomation.Org</a:t>
            </a:r>
            <a:r>
              <a:rPr lang="en-US"/>
              <a:t>|</a:t>
            </a:r>
            <a:fld id="{92FBA34C-B6EE-48AA-B432-EA2A01B97501}" type="slidenum">
              <a:rPr lang="de-DE" smtClean="0"/>
              <a:pPr/>
              <a:t>‹#›</a:t>
            </a:fld>
            <a:endParaRPr lang="de-DE"/>
          </a:p>
        </p:txBody>
      </p:sp>
      <p:pic>
        <p:nvPicPr>
          <p:cNvPr id="14" name="Picture 13">
            <a:extLst>
              <a:ext uri="{FF2B5EF4-FFF2-40B4-BE49-F238E27FC236}">
                <a16:creationId xmlns:a16="http://schemas.microsoft.com/office/drawing/2014/main" id="{F705FA3E-E23E-4DF3-9AFD-2F5760408E27}"/>
              </a:ext>
            </a:extLst>
          </p:cNvPr>
          <p:cNvPicPr>
            <a:picLocks noChangeAspect="1"/>
          </p:cNvPicPr>
          <p:nvPr userDrawn="1"/>
        </p:nvPicPr>
        <p:blipFill>
          <a:blip r:embed="rId2"/>
          <a:stretch>
            <a:fillRect/>
          </a:stretch>
        </p:blipFill>
        <p:spPr>
          <a:xfrm>
            <a:off x="8620856" y="228602"/>
            <a:ext cx="1950728" cy="500564"/>
          </a:xfrm>
          <a:prstGeom prst="rect">
            <a:avLst/>
          </a:prstGeom>
        </p:spPr>
      </p:pic>
    </p:spTree>
    <p:extLst>
      <p:ext uri="{BB962C8B-B14F-4D97-AF65-F5344CB8AC3E}">
        <p14:creationId xmlns:p14="http://schemas.microsoft.com/office/powerpoint/2010/main" val="4001749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A1E99A-5404-4322-A117-B2E944B626FD}"/>
              </a:ext>
            </a:extLst>
          </p:cNvPr>
          <p:cNvPicPr>
            <a:picLocks noChangeAspect="1"/>
          </p:cNvPicPr>
          <p:nvPr userDrawn="1"/>
        </p:nvPicPr>
        <p:blipFill>
          <a:blip r:embed="rId2"/>
          <a:stretch>
            <a:fillRect/>
          </a:stretch>
        </p:blipFill>
        <p:spPr>
          <a:xfrm>
            <a:off x="9738341" y="329969"/>
            <a:ext cx="2203602" cy="565453"/>
          </a:xfrm>
          <a:prstGeom prst="rect">
            <a:avLst/>
          </a:prstGeom>
        </p:spPr>
      </p:pic>
      <p:sp>
        <p:nvSpPr>
          <p:cNvPr id="8" name="Rectangle 7">
            <a:extLst>
              <a:ext uri="{FF2B5EF4-FFF2-40B4-BE49-F238E27FC236}">
                <a16:creationId xmlns:a16="http://schemas.microsoft.com/office/drawing/2014/main" id="{74D137FE-DAD4-44FA-88B7-31E0939EA7C7}"/>
              </a:ext>
            </a:extLst>
          </p:cNvPr>
          <p:cNvSpPr/>
          <p:nvPr userDrawn="1"/>
        </p:nvSpPr>
        <p:spPr>
          <a:xfrm>
            <a:off x="6277240" y="0"/>
            <a:ext cx="5914760" cy="6858000"/>
          </a:xfrm>
          <a:prstGeom prst="rect">
            <a:avLst/>
          </a:prstGeom>
          <a:solidFill>
            <a:srgbClr val="B2226A"/>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B2226A"/>
              </a:solidFill>
            </a:endParaRPr>
          </a:p>
        </p:txBody>
      </p:sp>
      <p:sp>
        <p:nvSpPr>
          <p:cNvPr id="2" name="Title 1">
            <a:extLst>
              <a:ext uri="{FF2B5EF4-FFF2-40B4-BE49-F238E27FC236}">
                <a16:creationId xmlns:a16="http://schemas.microsoft.com/office/drawing/2014/main" id="{0E1850A6-96AC-4D6D-ADD8-CBA6022C4D14}"/>
              </a:ext>
            </a:extLst>
          </p:cNvPr>
          <p:cNvSpPr>
            <a:spLocks noGrp="1"/>
          </p:cNvSpPr>
          <p:nvPr>
            <p:ph type="title"/>
          </p:nvPr>
        </p:nvSpPr>
        <p:spPr>
          <a:xfrm>
            <a:off x="410547" y="457201"/>
            <a:ext cx="5019869" cy="513184"/>
          </a:xfrm>
          <a:prstGeom prst="rect">
            <a:avLst/>
          </a:prstGeom>
        </p:spPr>
        <p:txBody>
          <a:bodyPr anchor="b"/>
          <a:lstStyle>
            <a:lvl1pPr>
              <a:defRPr lang="en-US" sz="2800" kern="1200" dirty="0">
                <a:solidFill>
                  <a:schemeClr val="tx1"/>
                </a:solidFill>
                <a:latin typeface="+mj-lt"/>
                <a:ea typeface="+mj-ea"/>
                <a:cs typeface="+mj-cs"/>
              </a:defRPr>
            </a:lvl1pPr>
          </a:lstStyle>
          <a:p>
            <a:r>
              <a:rPr lang="en-US"/>
              <a:t>Click to edit Master title style</a:t>
            </a:r>
            <a:endParaRPr lang="de-DE"/>
          </a:p>
        </p:txBody>
      </p:sp>
      <p:sp>
        <p:nvSpPr>
          <p:cNvPr id="4" name="Text Placeholder 3">
            <a:extLst>
              <a:ext uri="{FF2B5EF4-FFF2-40B4-BE49-F238E27FC236}">
                <a16:creationId xmlns:a16="http://schemas.microsoft.com/office/drawing/2014/main" id="{81044F1A-F2CD-4144-8F12-6107A781BB85}"/>
              </a:ext>
            </a:extLst>
          </p:cNvPr>
          <p:cNvSpPr>
            <a:spLocks noGrp="1"/>
          </p:cNvSpPr>
          <p:nvPr>
            <p:ph type="body" sz="half" idx="2"/>
          </p:nvPr>
        </p:nvSpPr>
        <p:spPr>
          <a:xfrm>
            <a:off x="410547" y="1240971"/>
            <a:ext cx="5685453" cy="5309119"/>
          </a:xfrm>
          <a:prstGeom prst="rect">
            <a:avLst/>
          </a:prstGeom>
        </p:spPr>
        <p:txBody>
          <a:bodyPr>
            <a:normAutofit/>
          </a:bodyPr>
          <a:lstStyle>
            <a:lvl1pPr marL="0" indent="0">
              <a:lnSpc>
                <a:spcPct val="120000"/>
              </a:lnSpc>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Slide Number Placeholder 6">
            <a:extLst>
              <a:ext uri="{FF2B5EF4-FFF2-40B4-BE49-F238E27FC236}">
                <a16:creationId xmlns:a16="http://schemas.microsoft.com/office/drawing/2014/main" id="{DB0B6EB5-375B-4CD6-B207-B9FB2223D731}"/>
              </a:ext>
            </a:extLst>
          </p:cNvPr>
          <p:cNvSpPr>
            <a:spLocks noGrp="1"/>
          </p:cNvSpPr>
          <p:nvPr>
            <p:ph type="sldNum" sz="quarter" idx="12"/>
          </p:nvPr>
        </p:nvSpPr>
        <p:spPr>
          <a:xfrm>
            <a:off x="410547" y="6506244"/>
            <a:ext cx="4337180" cy="266537"/>
          </a:xfrm>
          <a:prstGeom prst="rect">
            <a:avLst/>
          </a:prstGeom>
        </p:spPr>
        <p:txBody>
          <a:bodyPr/>
          <a:lstStyle>
            <a:lvl1pPr algn="l">
              <a:defRPr sz="1000">
                <a:solidFill>
                  <a:schemeClr val="bg1">
                    <a:lumMod val="65000"/>
                  </a:schemeClr>
                </a:solidFill>
              </a:defRPr>
            </a:lvl1pPr>
          </a:lstStyle>
          <a:p>
            <a:r>
              <a:rPr lang="en-US"/>
              <a:t>Confidential Property of UniversalAutomation.Org|</a:t>
            </a:r>
            <a:fld id="{92FBA34C-B6EE-48AA-B432-EA2A01B97501}" type="slidenum">
              <a:rPr lang="de-DE" smtClean="0"/>
              <a:pPr/>
              <a:t>‹#›</a:t>
            </a:fld>
            <a:endParaRPr lang="de-DE"/>
          </a:p>
        </p:txBody>
      </p:sp>
      <p:sp>
        <p:nvSpPr>
          <p:cNvPr id="16" name="Picture Placeholder 15">
            <a:extLst>
              <a:ext uri="{FF2B5EF4-FFF2-40B4-BE49-F238E27FC236}">
                <a16:creationId xmlns:a16="http://schemas.microsoft.com/office/drawing/2014/main" id="{6C235B09-D57D-40DC-AE3E-43511BEBB8E7}"/>
              </a:ext>
            </a:extLst>
          </p:cNvPr>
          <p:cNvSpPr>
            <a:spLocks noGrp="1"/>
          </p:cNvSpPr>
          <p:nvPr>
            <p:ph type="pic" sz="quarter" idx="13"/>
          </p:nvPr>
        </p:nvSpPr>
        <p:spPr>
          <a:xfrm>
            <a:off x="6277240" y="0"/>
            <a:ext cx="5914760" cy="6858000"/>
          </a:xfrm>
          <a:prstGeom prst="rect">
            <a:avLst/>
          </a:prstGeom>
        </p:spPr>
        <p:txBody>
          <a:bodyPr/>
          <a:lstStyle/>
          <a:p>
            <a:endParaRPr lang="de-DE"/>
          </a:p>
        </p:txBody>
      </p:sp>
    </p:spTree>
    <p:extLst>
      <p:ext uri="{BB962C8B-B14F-4D97-AF65-F5344CB8AC3E}">
        <p14:creationId xmlns:p14="http://schemas.microsoft.com/office/powerpoint/2010/main" val="2903391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0D2A80-CE4A-48AD-BC95-0CA263F96FB5}"/>
              </a:ext>
            </a:extLst>
          </p:cNvPr>
          <p:cNvSpPr/>
          <p:nvPr userDrawn="1"/>
        </p:nvSpPr>
        <p:spPr>
          <a:xfrm>
            <a:off x="0" y="-1256"/>
            <a:ext cx="12192000" cy="6859255"/>
          </a:xfrm>
          <a:prstGeom prst="rect">
            <a:avLst/>
          </a:prstGeom>
          <a:solidFill>
            <a:srgbClr val="B2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7" name="Picture 6">
            <a:extLst>
              <a:ext uri="{FF2B5EF4-FFF2-40B4-BE49-F238E27FC236}">
                <a16:creationId xmlns:a16="http://schemas.microsoft.com/office/drawing/2014/main" id="{69816ABE-6778-40B6-80C3-C2A4DDD25D7B}"/>
              </a:ext>
            </a:extLst>
          </p:cNvPr>
          <p:cNvPicPr>
            <a:picLocks noChangeAspect="1"/>
          </p:cNvPicPr>
          <p:nvPr userDrawn="1"/>
        </p:nvPicPr>
        <p:blipFill>
          <a:blip r:embed="rId2"/>
          <a:stretch>
            <a:fillRect/>
          </a:stretch>
        </p:blipFill>
        <p:spPr>
          <a:xfrm>
            <a:off x="3724985" y="2819960"/>
            <a:ext cx="4742031" cy="1216823"/>
          </a:xfrm>
          <a:prstGeom prst="rect">
            <a:avLst/>
          </a:prstGeom>
        </p:spPr>
      </p:pic>
    </p:spTree>
    <p:extLst>
      <p:ext uri="{BB962C8B-B14F-4D97-AF65-F5344CB8AC3E}">
        <p14:creationId xmlns:p14="http://schemas.microsoft.com/office/powerpoint/2010/main" val="119812254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9773" y="192384"/>
            <a:ext cx="10962369" cy="445464"/>
          </a:xfrm>
          <a:prstGeom prst="rect">
            <a:avLst/>
          </a:prstGeom>
          <a:noFill/>
        </p:spPr>
        <p:txBody>
          <a:bodyPr>
            <a:normAutofit/>
          </a:bodyPr>
          <a:lstStyle>
            <a:lvl1pPr algn="l">
              <a:defRPr sz="3200" b="1" i="0">
                <a:solidFill>
                  <a:srgbClr val="1B1464"/>
                </a:solidFill>
                <a:latin typeface="Futura Std Book" panose="020B0502020204020303" pitchFamily="34" charset="77"/>
                <a:ea typeface="Futura Std Book" panose="020B0502020204020303" pitchFamily="34" charset="77"/>
                <a:cs typeface="Futura Std Book" panose="020B0502020204020303" pitchFamily="34" charset="77"/>
              </a:defRPr>
            </a:lvl1pPr>
          </a:lstStyle>
          <a:p>
            <a:r>
              <a:rPr lang="en-US" dirty="0"/>
              <a:t>Add Title</a:t>
            </a:r>
          </a:p>
        </p:txBody>
      </p:sp>
      <p:sp>
        <p:nvSpPr>
          <p:cNvPr id="4" name="Content Placeholder 3"/>
          <p:cNvSpPr>
            <a:spLocks noGrp="1"/>
          </p:cNvSpPr>
          <p:nvPr>
            <p:ph sz="half" idx="2"/>
          </p:nvPr>
        </p:nvSpPr>
        <p:spPr>
          <a:xfrm>
            <a:off x="739773" y="830231"/>
            <a:ext cx="10962368" cy="5245293"/>
          </a:xfrm>
          <a:prstGeom prst="rect">
            <a:avLst/>
          </a:prstGeom>
          <a:noFill/>
          <a:ln>
            <a:solidFill>
              <a:schemeClr val="bg1">
                <a:alpha val="0"/>
              </a:schemeClr>
            </a:solidFill>
          </a:ln>
        </p:spPr>
        <p:txBody>
          <a:bodyPr>
            <a:normAutofit/>
          </a:bodyPr>
          <a:lstStyle>
            <a:lvl1pPr>
              <a:buClr>
                <a:srgbClr val="7F8080"/>
              </a:buClr>
              <a:defRPr sz="1800" b="0" i="0">
                <a:solidFill>
                  <a:schemeClr val="tx1">
                    <a:lumMod val="75000"/>
                    <a:lumOff val="25000"/>
                  </a:schemeClr>
                </a:solidFill>
                <a:latin typeface="Futura Std Book" panose="020B0502020204020303" pitchFamily="34" charset="77"/>
                <a:ea typeface="Futura Std Book" panose="020B0502020204020303" pitchFamily="34" charset="77"/>
                <a:cs typeface="Futura Std Book" panose="020B0502020204020303" pitchFamily="34" charset="77"/>
              </a:defRPr>
            </a:lvl1pPr>
            <a:lvl2pPr>
              <a:buClr>
                <a:srgbClr val="7F8080"/>
              </a:buClr>
              <a:defRPr sz="1800" b="0" i="0">
                <a:solidFill>
                  <a:schemeClr val="tx1">
                    <a:lumMod val="75000"/>
                    <a:lumOff val="25000"/>
                  </a:schemeClr>
                </a:solidFill>
                <a:latin typeface="Futura Std Book" panose="020B0502020204020303" pitchFamily="34" charset="77"/>
                <a:ea typeface="Futura Std Book" panose="020B0502020204020303" pitchFamily="34" charset="77"/>
                <a:cs typeface="Futura Std Book" panose="020B0502020204020303" pitchFamily="34" charset="77"/>
              </a:defRPr>
            </a:lvl2pPr>
            <a:lvl3pPr>
              <a:buClr>
                <a:srgbClr val="7F8080"/>
              </a:buClr>
              <a:defRPr sz="1800" b="0" i="0">
                <a:solidFill>
                  <a:schemeClr val="tx1">
                    <a:lumMod val="75000"/>
                    <a:lumOff val="25000"/>
                  </a:schemeClr>
                </a:solidFill>
                <a:latin typeface="Futura Std Book" panose="020B0502020204020303" pitchFamily="34" charset="77"/>
                <a:ea typeface="Futura Std Book" panose="020B0502020204020303" pitchFamily="34" charset="77"/>
                <a:cs typeface="Futura Std Book" panose="020B0502020204020303" pitchFamily="34" charset="77"/>
              </a:defRPr>
            </a:lvl3pPr>
            <a:lvl4pPr>
              <a:buClr>
                <a:srgbClr val="7F8080"/>
              </a:buClr>
              <a:defRPr sz="1800" b="0" i="0">
                <a:solidFill>
                  <a:schemeClr val="tx1">
                    <a:lumMod val="75000"/>
                    <a:lumOff val="25000"/>
                  </a:schemeClr>
                </a:solidFill>
                <a:latin typeface="Futura Std Book" panose="020B0502020204020303" pitchFamily="34" charset="77"/>
                <a:ea typeface="Futura Std Book" panose="020B0502020204020303" pitchFamily="34" charset="77"/>
                <a:cs typeface="Futura Std Book" panose="020B0502020204020303" pitchFamily="34" charset="77"/>
              </a:defRPr>
            </a:lvl4pPr>
            <a:lvl5pPr>
              <a:buClr>
                <a:srgbClr val="7F8080"/>
              </a:buClr>
              <a:defRPr sz="1800" b="0" i="0">
                <a:solidFill>
                  <a:schemeClr val="tx1">
                    <a:lumMod val="75000"/>
                    <a:lumOff val="25000"/>
                  </a:schemeClr>
                </a:solidFill>
                <a:latin typeface="Futura Std Book" panose="020B0502020204020303" pitchFamily="34" charset="77"/>
                <a:ea typeface="Futura Std Book" panose="020B0502020204020303" pitchFamily="34" charset="77"/>
                <a:cs typeface="Futura Std Book" panose="020B05020202040203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ubtitle 2"/>
          <p:cNvSpPr txBox="1">
            <a:spLocks/>
          </p:cNvSpPr>
          <p:nvPr userDrawn="1"/>
        </p:nvSpPr>
        <p:spPr>
          <a:xfrm>
            <a:off x="425944" y="6306553"/>
            <a:ext cx="558613" cy="3590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000" b="0" i="0" kern="1200">
                <a:solidFill>
                  <a:schemeClr val="bg1"/>
                </a:solidFill>
                <a:latin typeface="Futura PT Book" charset="0"/>
                <a:ea typeface="Futura PT Book" charset="0"/>
                <a:cs typeface="Futura PT Book"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fld id="{1CE1A705-8E57-BD4C-BD33-0A53FAE7CF5C}" type="slidenum">
              <a:rPr lang="en-US" sz="1200" b="0" i="0" smtClean="0">
                <a:solidFill>
                  <a:srgbClr val="7F8080"/>
                </a:solidFill>
                <a:latin typeface="Futura Std Book" panose="020B0502020204020303" pitchFamily="34" charset="77"/>
              </a:rPr>
              <a:t>‹#›</a:t>
            </a:fld>
            <a:endParaRPr lang="en-US" sz="1200" b="0" i="0" dirty="0">
              <a:solidFill>
                <a:srgbClr val="7F8080"/>
              </a:solidFill>
              <a:latin typeface="Futura Std Book" panose="020B0502020204020303" pitchFamily="34" charset="77"/>
            </a:endParaRPr>
          </a:p>
        </p:txBody>
      </p:sp>
      <p:pic>
        <p:nvPicPr>
          <p:cNvPr id="13" name="Picture 12">
            <a:extLst>
              <a:ext uri="{FF2B5EF4-FFF2-40B4-BE49-F238E27FC236}">
                <a16:creationId xmlns:a16="http://schemas.microsoft.com/office/drawing/2014/main" id="{ECEC4A74-A21E-F74B-8DB0-FA0E9DEF2870}"/>
              </a:ext>
            </a:extLst>
          </p:cNvPr>
          <p:cNvPicPr>
            <a:picLocks noChangeAspect="1"/>
          </p:cNvPicPr>
          <p:nvPr userDrawn="1"/>
        </p:nvPicPr>
        <p:blipFill>
          <a:blip r:embed="rId2"/>
          <a:stretch>
            <a:fillRect/>
          </a:stretch>
        </p:blipFill>
        <p:spPr>
          <a:xfrm>
            <a:off x="10759642" y="6408945"/>
            <a:ext cx="1182189" cy="302755"/>
          </a:xfrm>
          <a:prstGeom prst="rect">
            <a:avLst/>
          </a:prstGeom>
        </p:spPr>
      </p:pic>
    </p:spTree>
    <p:extLst>
      <p:ext uri="{BB962C8B-B14F-4D97-AF65-F5344CB8AC3E}">
        <p14:creationId xmlns:p14="http://schemas.microsoft.com/office/powerpoint/2010/main" val="1804344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0767-AF73-4B48-A33F-AD2EF1541846}"/>
              </a:ext>
            </a:extLst>
          </p:cNvPr>
          <p:cNvSpPr>
            <a:spLocks noGrp="1"/>
          </p:cNvSpPr>
          <p:nvPr>
            <p:ph type="title"/>
          </p:nvPr>
        </p:nvSpPr>
        <p:spPr>
          <a:xfrm>
            <a:off x="838200" y="366185"/>
            <a:ext cx="10515600" cy="1325033"/>
          </a:xfrm>
          <a:prstGeom prst="rect">
            <a:avLst/>
          </a:prstGeom>
        </p:spPr>
        <p:txBody>
          <a:bodyPr/>
          <a:lstStyle/>
          <a:p>
            <a:r>
              <a:rPr lang="en-US"/>
              <a:t>Click to edit Master title style</a:t>
            </a:r>
            <a:endParaRPr lang="de-DE"/>
          </a:p>
        </p:txBody>
      </p:sp>
      <p:sp>
        <p:nvSpPr>
          <p:cNvPr id="3" name="Rectangle 2">
            <a:extLst>
              <a:ext uri="{FF2B5EF4-FFF2-40B4-BE49-F238E27FC236}">
                <a16:creationId xmlns:a16="http://schemas.microsoft.com/office/drawing/2014/main" id="{A0149B24-A03F-4620-94C4-56E91A96CCE9}"/>
              </a:ext>
            </a:extLst>
          </p:cNvPr>
          <p:cNvSpPr/>
          <p:nvPr userDrawn="1"/>
        </p:nvSpPr>
        <p:spPr>
          <a:xfrm>
            <a:off x="0" y="-1673"/>
            <a:ext cx="12192000" cy="6858000"/>
          </a:xfrm>
          <a:prstGeom prst="rect">
            <a:avLst/>
          </a:prstGeom>
          <a:solidFill>
            <a:srgbClr val="B2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400"/>
          </a:p>
        </p:txBody>
      </p:sp>
    </p:spTree>
    <p:extLst>
      <p:ext uri="{BB962C8B-B14F-4D97-AF65-F5344CB8AC3E}">
        <p14:creationId xmlns:p14="http://schemas.microsoft.com/office/powerpoint/2010/main" val="1059923362"/>
      </p:ext>
    </p:extLst>
  </p:cSld>
  <p:clrMapOvr>
    <a:masterClrMapping/>
  </p:clrMapOvr>
  <p:transition spd="slow" advClick="0" advTm="4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ctrTitle"/>
          </p:nvPr>
        </p:nvSpPr>
        <p:spPr>
          <a:xfrm>
            <a:off x="603881" y="1"/>
            <a:ext cx="10943167" cy="604986"/>
          </a:xfrm>
          <a:prstGeom prst="rect">
            <a:avLst/>
          </a:prstGeom>
        </p:spPr>
        <p:txBody>
          <a:bodyPr lIns="0" tIns="0" rIns="0" bIns="0" anchor="t" anchorCtr="0">
            <a:noAutofit/>
          </a:bodyPr>
          <a:lstStyle>
            <a:lvl1pPr algn="l">
              <a:lnSpc>
                <a:spcPct val="85000"/>
              </a:lnSpc>
              <a:defRPr sz="2800" b="1" spc="-100">
                <a:solidFill>
                  <a:schemeClr val="tx2"/>
                </a:solidFill>
              </a:defRPr>
            </a:lvl1pPr>
          </a:lstStyle>
          <a:p>
            <a:r>
              <a:rPr lang="en-US" noProof="0" dirty="0"/>
              <a:t>Click to edit Master title style</a:t>
            </a:r>
            <a:endParaRPr lang="en-GB" noProof="0" dirty="0"/>
          </a:p>
        </p:txBody>
      </p:sp>
      <p:sp>
        <p:nvSpPr>
          <p:cNvPr id="10" name="Content Placeholder 10"/>
          <p:cNvSpPr>
            <a:spLocks noGrp="1"/>
          </p:cNvSpPr>
          <p:nvPr>
            <p:ph sz="quarter" idx="14"/>
          </p:nvPr>
        </p:nvSpPr>
        <p:spPr>
          <a:xfrm>
            <a:off x="624419" y="790726"/>
            <a:ext cx="10943165" cy="5241457"/>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en-US" noProof="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12" name="Straight Connector 4"/>
          <p:cNvCxnSpPr/>
          <p:nvPr userDrawn="1"/>
        </p:nvCxnSpPr>
        <p:spPr>
          <a:xfrm>
            <a:off x="624419" y="6380397"/>
            <a:ext cx="10943167"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934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339" y="44624"/>
            <a:ext cx="12048661" cy="432048"/>
          </a:xfrm>
        </p:spPr>
        <p:txBody>
          <a:bodyPr/>
          <a:lstStyle/>
          <a:p>
            <a:r>
              <a:rPr lang="sv-SE"/>
              <a:t>Click to edit Master title style</a:t>
            </a:r>
            <a:endParaRPr lang="en-US"/>
          </a:p>
        </p:txBody>
      </p:sp>
      <p:sp>
        <p:nvSpPr>
          <p:cNvPr id="3" name="Content Placeholder 2"/>
          <p:cNvSpPr>
            <a:spLocks noGrp="1"/>
          </p:cNvSpPr>
          <p:nvPr>
            <p:ph idx="1"/>
          </p:nvPr>
        </p:nvSpPr>
        <p:spPr>
          <a:xfrm>
            <a:off x="623392" y="980728"/>
            <a:ext cx="10972800" cy="5328592"/>
          </a:xfrm>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Tree>
    <p:extLst>
      <p:ext uri="{BB962C8B-B14F-4D97-AF65-F5344CB8AC3E}">
        <p14:creationId xmlns:p14="http://schemas.microsoft.com/office/powerpoint/2010/main" val="2811915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4D9F-78A8-BA4D-95D7-CE8C41DA6526}"/>
              </a:ext>
            </a:extLst>
          </p:cNvPr>
          <p:cNvSpPr>
            <a:spLocks noGrp="1"/>
          </p:cNvSpPr>
          <p:nvPr>
            <p:ph type="title"/>
          </p:nvPr>
        </p:nvSpPr>
        <p:spPr>
          <a:xfrm>
            <a:off x="657971" y="0"/>
            <a:ext cx="10515600" cy="681037"/>
          </a:xfrm>
        </p:spPr>
        <p:txBody>
          <a:bodyPr/>
          <a:lstStyle>
            <a:lvl1pPr algn="l">
              <a:defRPr>
                <a:solidFill>
                  <a:schemeClr val="tx1">
                    <a:lumMod val="75000"/>
                    <a:lumOff val="25000"/>
                  </a:schemeClr>
                </a:solidFill>
              </a:defRPr>
            </a:lvl1pPr>
          </a:lstStyle>
          <a:p>
            <a:r>
              <a:rPr lang="en-GB"/>
              <a:t>Click to edit Master title style</a:t>
            </a:r>
            <a:endParaRPr lang="fi-FI"/>
          </a:p>
        </p:txBody>
      </p:sp>
      <p:sp>
        <p:nvSpPr>
          <p:cNvPr id="3" name="Content Placeholder 2">
            <a:extLst>
              <a:ext uri="{FF2B5EF4-FFF2-40B4-BE49-F238E27FC236}">
                <a16:creationId xmlns:a16="http://schemas.microsoft.com/office/drawing/2014/main" id="{3A6E7A93-4937-8C42-8B08-A133D46A9A02}"/>
              </a:ext>
            </a:extLst>
          </p:cNvPr>
          <p:cNvSpPr>
            <a:spLocks noGrp="1"/>
          </p:cNvSpPr>
          <p:nvPr>
            <p:ph idx="1"/>
          </p:nvPr>
        </p:nvSpPr>
        <p:spPr>
          <a:xfrm>
            <a:off x="657971" y="1152939"/>
            <a:ext cx="10695829" cy="5024024"/>
          </a:xfrm>
          <a:prstGeom prst="rect">
            <a:avLst/>
          </a:prstGeom>
        </p:spPr>
        <p:txBody>
          <a:bodyPr/>
          <a:lstStyle>
            <a:lvl1pPr>
              <a:defRPr>
                <a:solidFill>
                  <a:schemeClr val="tx1">
                    <a:lumMod val="75000"/>
                    <a:lumOff val="25000"/>
                  </a:schemeClr>
                </a:solidFill>
                <a:latin typeface="Avenir Book" panose="02000503020000020003" pitchFamily="2" charset="0"/>
              </a:defRPr>
            </a:lvl1pPr>
            <a:lvl2pPr>
              <a:defRPr>
                <a:solidFill>
                  <a:schemeClr val="tx1">
                    <a:lumMod val="75000"/>
                    <a:lumOff val="25000"/>
                  </a:schemeClr>
                </a:solidFill>
                <a:latin typeface="Avenir Book" panose="02000503020000020003" pitchFamily="2" charset="0"/>
              </a:defRPr>
            </a:lvl2pPr>
            <a:lvl3pPr>
              <a:defRPr>
                <a:solidFill>
                  <a:schemeClr val="tx1">
                    <a:lumMod val="75000"/>
                    <a:lumOff val="25000"/>
                  </a:schemeClr>
                </a:solidFill>
                <a:latin typeface="Avenir Book" panose="02000503020000020003" pitchFamily="2" charset="0"/>
              </a:defRPr>
            </a:lvl3pPr>
            <a:lvl4pPr>
              <a:defRPr>
                <a:solidFill>
                  <a:schemeClr val="tx1">
                    <a:lumMod val="75000"/>
                    <a:lumOff val="25000"/>
                  </a:schemeClr>
                </a:solidFill>
                <a:latin typeface="Avenir Book" panose="02000503020000020003" pitchFamily="2" charset="0"/>
              </a:defRPr>
            </a:lvl4pPr>
            <a:lvl5pPr>
              <a:defRPr>
                <a:solidFill>
                  <a:schemeClr val="tx1">
                    <a:lumMod val="75000"/>
                    <a:lumOff val="25000"/>
                  </a:schemeClr>
                </a:solidFill>
                <a:latin typeface="Avenir Book" panose="02000503020000020003"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Tree>
    <p:extLst>
      <p:ext uri="{BB962C8B-B14F-4D97-AF65-F5344CB8AC3E}">
        <p14:creationId xmlns:p14="http://schemas.microsoft.com/office/powerpoint/2010/main" val="2254904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CD12-0A78-0D46-AB71-C2FFEF37025A}"/>
              </a:ext>
            </a:extLst>
          </p:cNvPr>
          <p:cNvSpPr>
            <a:spLocks noGrp="1"/>
          </p:cNvSpPr>
          <p:nvPr>
            <p:ph type="title"/>
          </p:nvPr>
        </p:nvSpPr>
        <p:spPr/>
        <p:txBody>
          <a:bodyPr/>
          <a:lstStyle/>
          <a:p>
            <a:r>
              <a:rPr lang="en-GB"/>
              <a:t>Click to edit Master title style</a:t>
            </a:r>
            <a:endParaRPr lang="fi-FI"/>
          </a:p>
        </p:txBody>
      </p:sp>
      <p:sp>
        <p:nvSpPr>
          <p:cNvPr id="3" name="Date Placeholder 2">
            <a:extLst>
              <a:ext uri="{FF2B5EF4-FFF2-40B4-BE49-F238E27FC236}">
                <a16:creationId xmlns:a16="http://schemas.microsoft.com/office/drawing/2014/main" id="{E6D7418E-AF81-C64E-A460-8524FEF0FA9C}"/>
              </a:ext>
            </a:extLst>
          </p:cNvPr>
          <p:cNvSpPr>
            <a:spLocks noGrp="1"/>
          </p:cNvSpPr>
          <p:nvPr>
            <p:ph type="dt" sz="half" idx="10"/>
          </p:nvPr>
        </p:nvSpPr>
        <p:spPr>
          <a:xfrm>
            <a:off x="838200" y="6356351"/>
            <a:ext cx="2743200" cy="365125"/>
          </a:xfrm>
          <a:prstGeom prst="rect">
            <a:avLst/>
          </a:prstGeom>
        </p:spPr>
        <p:txBody>
          <a:bodyPr/>
          <a:lstStyle/>
          <a:p>
            <a:fld id="{7D87D8BD-0361-E843-A50C-8A9DEB2DE0C3}" type="datetimeFigureOut">
              <a:rPr lang="fi-FI" smtClean="0"/>
              <a:t>9.5.2024</a:t>
            </a:fld>
            <a:endParaRPr lang="fi-FI"/>
          </a:p>
        </p:txBody>
      </p:sp>
      <p:sp>
        <p:nvSpPr>
          <p:cNvPr id="4" name="Footer Placeholder 3">
            <a:extLst>
              <a:ext uri="{FF2B5EF4-FFF2-40B4-BE49-F238E27FC236}">
                <a16:creationId xmlns:a16="http://schemas.microsoft.com/office/drawing/2014/main" id="{3549D231-4FD1-F349-98CF-AC535220A6DD}"/>
              </a:ext>
            </a:extLst>
          </p:cNvPr>
          <p:cNvSpPr>
            <a:spLocks noGrp="1"/>
          </p:cNvSpPr>
          <p:nvPr>
            <p:ph type="ftr" sz="quarter" idx="11"/>
          </p:nvPr>
        </p:nvSpPr>
        <p:spPr>
          <a:xfrm>
            <a:off x="4038600" y="6356351"/>
            <a:ext cx="4114800" cy="365125"/>
          </a:xfrm>
          <a:prstGeom prst="rect">
            <a:avLst/>
          </a:prstGeom>
        </p:spPr>
        <p:txBody>
          <a:bodyPr/>
          <a:lstStyle/>
          <a:p>
            <a:endParaRPr lang="fi-FI"/>
          </a:p>
        </p:txBody>
      </p:sp>
      <p:sp>
        <p:nvSpPr>
          <p:cNvPr id="5" name="Slide Number Placeholder 4">
            <a:extLst>
              <a:ext uri="{FF2B5EF4-FFF2-40B4-BE49-F238E27FC236}">
                <a16:creationId xmlns:a16="http://schemas.microsoft.com/office/drawing/2014/main" id="{4A486745-1318-5942-A2BD-22FC1B084767}"/>
              </a:ext>
            </a:extLst>
          </p:cNvPr>
          <p:cNvSpPr>
            <a:spLocks noGrp="1"/>
          </p:cNvSpPr>
          <p:nvPr>
            <p:ph type="sldNum" sz="quarter" idx="12"/>
          </p:nvPr>
        </p:nvSpPr>
        <p:spPr>
          <a:xfrm>
            <a:off x="8610600" y="6356351"/>
            <a:ext cx="2743200" cy="365125"/>
          </a:xfrm>
          <a:prstGeom prst="rect">
            <a:avLst/>
          </a:prstGeom>
        </p:spPr>
        <p:txBody>
          <a:bodyPr/>
          <a:lstStyle/>
          <a:p>
            <a:fld id="{AEB0710E-1A08-8C4A-A441-12E444BADDC0}" type="slidenum">
              <a:rPr lang="fi-FI" smtClean="0"/>
              <a:t>‹#›</a:t>
            </a:fld>
            <a:endParaRPr lang="fi-FI"/>
          </a:p>
        </p:txBody>
      </p:sp>
    </p:spTree>
    <p:extLst>
      <p:ext uri="{BB962C8B-B14F-4D97-AF65-F5344CB8AC3E}">
        <p14:creationId xmlns:p14="http://schemas.microsoft.com/office/powerpoint/2010/main" val="4086220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47351" y="193590"/>
            <a:ext cx="10363200" cy="685800"/>
          </a:xfrm>
        </p:spPr>
        <p:txBody>
          <a:bodyPr/>
          <a:lstStyle>
            <a:lvl1pPr algn="ctr">
              <a:defRPr>
                <a:effectLst>
                  <a:outerShdw blurRad="38100" dist="38100" dir="2700000" algn="tl">
                    <a:srgbClr val="000000">
                      <a:alpha val="43137"/>
                    </a:srgbClr>
                  </a:outerShdw>
                </a:effectLst>
                <a:latin typeface="Calibri" pitchFamily="34" charset="0"/>
                <a:cs typeface="Calibri" pitchFamily="34" charset="0"/>
              </a:defRPr>
            </a:lvl1pPr>
          </a:lstStyle>
          <a:p>
            <a:r>
              <a:rPr lang="en-US" dirty="0"/>
              <a:t>Click to edit Master title style</a:t>
            </a:r>
            <a:endParaRPr lang="en-NZ" dirty="0"/>
          </a:p>
        </p:txBody>
      </p:sp>
    </p:spTree>
    <p:extLst>
      <p:ext uri="{BB962C8B-B14F-4D97-AF65-F5344CB8AC3E}">
        <p14:creationId xmlns:p14="http://schemas.microsoft.com/office/powerpoint/2010/main" val="275777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Custom Layout">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655982"/>
          </a:xfrm>
        </p:spPr>
        <p:txBody>
          <a:bodyPr/>
          <a:lstStyle>
            <a:lvl1pPr>
              <a:defRPr b="1" i="0">
                <a:latin typeface="Avenir Black" panose="02000503020000020003" pitchFamily="2" charset="0"/>
              </a:defRPr>
            </a:lvl1pPr>
          </a:lstStyle>
          <a:p>
            <a:r>
              <a:rPr lang="fi-FI"/>
              <a:t>Click to edit Master title style</a:t>
            </a:r>
            <a:endParaRPr lang="en-US"/>
          </a:p>
        </p:txBody>
      </p:sp>
    </p:spTree>
    <p:extLst>
      <p:ext uri="{BB962C8B-B14F-4D97-AF65-F5344CB8AC3E}">
        <p14:creationId xmlns:p14="http://schemas.microsoft.com/office/powerpoint/2010/main" val="75533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7B340A-724F-4FB4-A02E-5E048861EC6A}"/>
              </a:ext>
            </a:extLst>
          </p:cNvPr>
          <p:cNvSpPr/>
          <p:nvPr userDrawn="1"/>
        </p:nvSpPr>
        <p:spPr>
          <a:xfrm>
            <a:off x="0" y="-1255"/>
            <a:ext cx="12199342" cy="6862130"/>
          </a:xfrm>
          <a:prstGeom prst="rect">
            <a:avLst/>
          </a:prstGeom>
          <a:solidFill>
            <a:srgbClr val="B2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Subtitle 2">
            <a:extLst>
              <a:ext uri="{FF2B5EF4-FFF2-40B4-BE49-F238E27FC236}">
                <a16:creationId xmlns:a16="http://schemas.microsoft.com/office/drawing/2014/main" id="{10D21957-F94D-4878-958B-4FFC5CEDF5E6}"/>
              </a:ext>
            </a:extLst>
          </p:cNvPr>
          <p:cNvSpPr txBox="1">
            <a:spLocks/>
          </p:cNvSpPr>
          <p:nvPr userDrawn="1"/>
        </p:nvSpPr>
        <p:spPr>
          <a:xfrm>
            <a:off x="628650" y="4729915"/>
            <a:ext cx="2459934" cy="365178"/>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a:buNone/>
              <a:defRPr sz="2000" b="0" i="0" kern="1200">
                <a:solidFill>
                  <a:schemeClr val="bg1"/>
                </a:solidFill>
                <a:latin typeface="Futura PT Book" charset="0"/>
                <a:ea typeface="Futura PT Book" charset="0"/>
                <a:cs typeface="Futura PT Book"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endParaRPr lang="en-US" sz="900" b="0" i="0">
              <a:solidFill>
                <a:schemeClr val="bg1">
                  <a:lumMod val="85000"/>
                </a:schemeClr>
              </a:solidFill>
              <a:latin typeface="Futura Std Book" panose="020B0502020204020303" pitchFamily="34" charset="77"/>
            </a:endParaRPr>
          </a:p>
        </p:txBody>
      </p:sp>
      <p:sp>
        <p:nvSpPr>
          <p:cNvPr id="2" name="Title 1">
            <a:extLst>
              <a:ext uri="{FF2B5EF4-FFF2-40B4-BE49-F238E27FC236}">
                <a16:creationId xmlns:a16="http://schemas.microsoft.com/office/drawing/2014/main" id="{3A3E0CF9-5DEA-41FE-A401-04EE2CFF5DD5}"/>
              </a:ext>
            </a:extLst>
          </p:cNvPr>
          <p:cNvSpPr>
            <a:spLocks noGrp="1"/>
          </p:cNvSpPr>
          <p:nvPr>
            <p:ph type="ctrTitle"/>
          </p:nvPr>
        </p:nvSpPr>
        <p:spPr>
          <a:xfrm>
            <a:off x="539621" y="2485212"/>
            <a:ext cx="7292938" cy="2387600"/>
          </a:xfrm>
          <a:prstGeom prst="rect">
            <a:avLst/>
          </a:prstGeom>
        </p:spPr>
        <p:txBody>
          <a:bodyPr anchor="b"/>
          <a:lstStyle>
            <a:lvl1pPr algn="l">
              <a:defRPr sz="6000">
                <a:solidFill>
                  <a:schemeClr val="bg1"/>
                </a:solidFill>
              </a:defRPr>
            </a:lvl1pPr>
          </a:lstStyle>
          <a:p>
            <a:r>
              <a:rPr lang="en-US"/>
              <a:t>Click to edit Master title style</a:t>
            </a:r>
            <a:endParaRPr lang="de-DE"/>
          </a:p>
        </p:txBody>
      </p:sp>
      <p:sp>
        <p:nvSpPr>
          <p:cNvPr id="3" name="Subtitle 2">
            <a:extLst>
              <a:ext uri="{FF2B5EF4-FFF2-40B4-BE49-F238E27FC236}">
                <a16:creationId xmlns:a16="http://schemas.microsoft.com/office/drawing/2014/main" id="{2EC3CC03-F364-42E7-A77B-BD4A91810608}"/>
              </a:ext>
            </a:extLst>
          </p:cNvPr>
          <p:cNvSpPr>
            <a:spLocks noGrp="1"/>
          </p:cNvSpPr>
          <p:nvPr>
            <p:ph type="subTitle" idx="1"/>
          </p:nvPr>
        </p:nvSpPr>
        <p:spPr>
          <a:xfrm>
            <a:off x="539620" y="5095093"/>
            <a:ext cx="7470711" cy="1525555"/>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pic>
        <p:nvPicPr>
          <p:cNvPr id="12" name="Picture 11">
            <a:extLst>
              <a:ext uri="{FF2B5EF4-FFF2-40B4-BE49-F238E27FC236}">
                <a16:creationId xmlns:a16="http://schemas.microsoft.com/office/drawing/2014/main" id="{23CAA8C9-603F-4720-A5E9-58B4D77459E6}"/>
              </a:ext>
            </a:extLst>
          </p:cNvPr>
          <p:cNvPicPr>
            <a:picLocks noChangeAspect="1"/>
          </p:cNvPicPr>
          <p:nvPr userDrawn="1"/>
        </p:nvPicPr>
        <p:blipFill>
          <a:blip r:embed="rId2"/>
          <a:stretch>
            <a:fillRect/>
          </a:stretch>
        </p:blipFill>
        <p:spPr>
          <a:xfrm>
            <a:off x="7774502" y="775824"/>
            <a:ext cx="3870952" cy="993301"/>
          </a:xfrm>
          <a:prstGeom prst="rect">
            <a:avLst/>
          </a:prstGeom>
        </p:spPr>
      </p:pic>
      <p:grpSp>
        <p:nvGrpSpPr>
          <p:cNvPr id="13" name="Group 4">
            <a:extLst>
              <a:ext uri="{FF2B5EF4-FFF2-40B4-BE49-F238E27FC236}">
                <a16:creationId xmlns:a16="http://schemas.microsoft.com/office/drawing/2014/main" id="{3CA6493D-2330-406E-A1AF-22ABEE26F74D}"/>
              </a:ext>
            </a:extLst>
          </p:cNvPr>
          <p:cNvGrpSpPr>
            <a:grpSpLocks noChangeAspect="1"/>
          </p:cNvGrpSpPr>
          <p:nvPr userDrawn="1"/>
        </p:nvGrpSpPr>
        <p:grpSpPr bwMode="auto">
          <a:xfrm>
            <a:off x="3221459" y="-609600"/>
            <a:ext cx="8977883" cy="8891497"/>
            <a:chOff x="3320" y="734"/>
            <a:chExt cx="4365" cy="4323"/>
          </a:xfrm>
        </p:grpSpPr>
        <p:sp>
          <p:nvSpPr>
            <p:cNvPr id="14" name="AutoShape 3">
              <a:extLst>
                <a:ext uri="{FF2B5EF4-FFF2-40B4-BE49-F238E27FC236}">
                  <a16:creationId xmlns:a16="http://schemas.microsoft.com/office/drawing/2014/main" id="{2220CF15-9B97-4CB7-B4FC-82D457F1C971}"/>
                </a:ext>
              </a:extLst>
            </p:cNvPr>
            <p:cNvSpPr>
              <a:spLocks noChangeAspect="1" noChangeArrowheads="1" noTextEdit="1"/>
            </p:cNvSpPr>
            <p:nvPr userDrawn="1"/>
          </p:nvSpPr>
          <p:spPr bwMode="auto">
            <a:xfrm>
              <a:off x="3320" y="734"/>
              <a:ext cx="4365" cy="4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8">
              <a:extLst>
                <a:ext uri="{FF2B5EF4-FFF2-40B4-BE49-F238E27FC236}">
                  <a16:creationId xmlns:a16="http://schemas.microsoft.com/office/drawing/2014/main" id="{83EB72DD-39A2-4974-AC94-DA9886C554EE}"/>
                </a:ext>
              </a:extLst>
            </p:cNvPr>
            <p:cNvSpPr>
              <a:spLocks/>
            </p:cNvSpPr>
            <p:nvPr userDrawn="1"/>
          </p:nvSpPr>
          <p:spPr bwMode="auto">
            <a:xfrm>
              <a:off x="3943" y="4020"/>
              <a:ext cx="778" cy="335"/>
            </a:xfrm>
            <a:custGeom>
              <a:avLst/>
              <a:gdLst>
                <a:gd name="T0" fmla="*/ 2356 w 3110"/>
                <a:gd name="T1" fmla="*/ 39 h 1341"/>
                <a:gd name="T2" fmla="*/ 3110 w 3110"/>
                <a:gd name="T3" fmla="*/ 1341 h 1341"/>
                <a:gd name="T4" fmla="*/ 2934 w 3110"/>
                <a:gd name="T5" fmla="*/ 1341 h 1341"/>
                <a:gd name="T6" fmla="*/ 2591 w 3110"/>
                <a:gd name="T7" fmla="*/ 750 h 1341"/>
                <a:gd name="T8" fmla="*/ 2246 w 3110"/>
                <a:gd name="T9" fmla="*/ 154 h 1341"/>
                <a:gd name="T10" fmla="*/ 865 w 3110"/>
                <a:gd name="T11" fmla="*/ 154 h 1341"/>
                <a:gd name="T12" fmla="*/ 177 w 3110"/>
                <a:gd name="T13" fmla="*/ 1341 h 1341"/>
                <a:gd name="T14" fmla="*/ 0 w 3110"/>
                <a:gd name="T15" fmla="*/ 1341 h 1341"/>
                <a:gd name="T16" fmla="*/ 776 w 3110"/>
                <a:gd name="T17" fmla="*/ 0 h 1341"/>
                <a:gd name="T18" fmla="*/ 2335 w 3110"/>
                <a:gd name="T19" fmla="*/ 0 h 1341"/>
                <a:gd name="T20" fmla="*/ 2356 w 3110"/>
                <a:gd name="T21" fmla="*/ 39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0" h="1341">
                  <a:moveTo>
                    <a:pt x="2356" y="39"/>
                  </a:moveTo>
                  <a:lnTo>
                    <a:pt x="3110" y="1341"/>
                  </a:lnTo>
                  <a:lnTo>
                    <a:pt x="2934" y="1341"/>
                  </a:lnTo>
                  <a:lnTo>
                    <a:pt x="2591" y="750"/>
                  </a:lnTo>
                  <a:lnTo>
                    <a:pt x="2246" y="154"/>
                  </a:lnTo>
                  <a:lnTo>
                    <a:pt x="865" y="154"/>
                  </a:lnTo>
                  <a:lnTo>
                    <a:pt x="177" y="1341"/>
                  </a:lnTo>
                  <a:lnTo>
                    <a:pt x="0" y="1341"/>
                  </a:lnTo>
                  <a:lnTo>
                    <a:pt x="776" y="0"/>
                  </a:lnTo>
                  <a:lnTo>
                    <a:pt x="2335" y="0"/>
                  </a:lnTo>
                  <a:lnTo>
                    <a:pt x="2356" y="39"/>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9">
              <a:extLst>
                <a:ext uri="{FF2B5EF4-FFF2-40B4-BE49-F238E27FC236}">
                  <a16:creationId xmlns:a16="http://schemas.microsoft.com/office/drawing/2014/main" id="{C52506B2-2505-4DFB-969F-F37CD035EF5C}"/>
                </a:ext>
              </a:extLst>
            </p:cNvPr>
            <p:cNvSpPr>
              <a:spLocks/>
            </p:cNvSpPr>
            <p:nvPr userDrawn="1"/>
          </p:nvSpPr>
          <p:spPr bwMode="auto">
            <a:xfrm>
              <a:off x="3943" y="4020"/>
              <a:ext cx="778" cy="335"/>
            </a:xfrm>
            <a:custGeom>
              <a:avLst/>
              <a:gdLst>
                <a:gd name="T0" fmla="*/ 2356 w 3110"/>
                <a:gd name="T1" fmla="*/ 39 h 1341"/>
                <a:gd name="T2" fmla="*/ 3110 w 3110"/>
                <a:gd name="T3" fmla="*/ 1341 h 1341"/>
                <a:gd name="T4" fmla="*/ 2934 w 3110"/>
                <a:gd name="T5" fmla="*/ 1341 h 1341"/>
                <a:gd name="T6" fmla="*/ 2591 w 3110"/>
                <a:gd name="T7" fmla="*/ 750 h 1341"/>
                <a:gd name="T8" fmla="*/ 2246 w 3110"/>
                <a:gd name="T9" fmla="*/ 154 h 1341"/>
                <a:gd name="T10" fmla="*/ 865 w 3110"/>
                <a:gd name="T11" fmla="*/ 154 h 1341"/>
                <a:gd name="T12" fmla="*/ 177 w 3110"/>
                <a:gd name="T13" fmla="*/ 1341 h 1341"/>
                <a:gd name="T14" fmla="*/ 0 w 3110"/>
                <a:gd name="T15" fmla="*/ 1341 h 1341"/>
                <a:gd name="T16" fmla="*/ 776 w 3110"/>
                <a:gd name="T17" fmla="*/ 0 h 1341"/>
                <a:gd name="T18" fmla="*/ 2335 w 3110"/>
                <a:gd name="T19" fmla="*/ 0 h 1341"/>
                <a:gd name="T20" fmla="*/ 2356 w 3110"/>
                <a:gd name="T21" fmla="*/ 39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0" h="1341">
                  <a:moveTo>
                    <a:pt x="2356" y="39"/>
                  </a:moveTo>
                  <a:lnTo>
                    <a:pt x="3110" y="1341"/>
                  </a:lnTo>
                  <a:lnTo>
                    <a:pt x="2934" y="1341"/>
                  </a:lnTo>
                  <a:lnTo>
                    <a:pt x="2591" y="750"/>
                  </a:lnTo>
                  <a:lnTo>
                    <a:pt x="2246" y="154"/>
                  </a:lnTo>
                  <a:lnTo>
                    <a:pt x="865" y="154"/>
                  </a:lnTo>
                  <a:lnTo>
                    <a:pt x="177" y="1341"/>
                  </a:lnTo>
                  <a:lnTo>
                    <a:pt x="0" y="1341"/>
                  </a:lnTo>
                  <a:lnTo>
                    <a:pt x="776" y="0"/>
                  </a:lnTo>
                  <a:lnTo>
                    <a:pt x="2335" y="0"/>
                  </a:lnTo>
                  <a:lnTo>
                    <a:pt x="2356" y="39"/>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 name="Freeform 16">
              <a:extLst>
                <a:ext uri="{FF2B5EF4-FFF2-40B4-BE49-F238E27FC236}">
                  <a16:creationId xmlns:a16="http://schemas.microsoft.com/office/drawing/2014/main" id="{444E6B6B-8B3B-443B-A4A0-3AD7B4CD4A18}"/>
                </a:ext>
              </a:extLst>
            </p:cNvPr>
            <p:cNvSpPr>
              <a:spLocks/>
            </p:cNvSpPr>
            <p:nvPr userDrawn="1"/>
          </p:nvSpPr>
          <p:spPr bwMode="auto">
            <a:xfrm>
              <a:off x="5184" y="4020"/>
              <a:ext cx="778" cy="335"/>
            </a:xfrm>
            <a:custGeom>
              <a:avLst/>
              <a:gdLst>
                <a:gd name="T0" fmla="*/ 2357 w 3110"/>
                <a:gd name="T1" fmla="*/ 39 h 1341"/>
                <a:gd name="T2" fmla="*/ 3110 w 3110"/>
                <a:gd name="T3" fmla="*/ 1341 h 1341"/>
                <a:gd name="T4" fmla="*/ 2933 w 3110"/>
                <a:gd name="T5" fmla="*/ 1341 h 1341"/>
                <a:gd name="T6" fmla="*/ 2590 w 3110"/>
                <a:gd name="T7" fmla="*/ 750 h 1341"/>
                <a:gd name="T8" fmla="*/ 2245 w 3110"/>
                <a:gd name="T9" fmla="*/ 154 h 1341"/>
                <a:gd name="T10" fmla="*/ 864 w 3110"/>
                <a:gd name="T11" fmla="*/ 154 h 1341"/>
                <a:gd name="T12" fmla="*/ 176 w 3110"/>
                <a:gd name="T13" fmla="*/ 1341 h 1341"/>
                <a:gd name="T14" fmla="*/ 0 w 3110"/>
                <a:gd name="T15" fmla="*/ 1341 h 1341"/>
                <a:gd name="T16" fmla="*/ 775 w 3110"/>
                <a:gd name="T17" fmla="*/ 0 h 1341"/>
                <a:gd name="T18" fmla="*/ 2334 w 3110"/>
                <a:gd name="T19" fmla="*/ 0 h 1341"/>
                <a:gd name="T20" fmla="*/ 2357 w 3110"/>
                <a:gd name="T21" fmla="*/ 39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0" h="1341">
                  <a:moveTo>
                    <a:pt x="2357" y="39"/>
                  </a:moveTo>
                  <a:lnTo>
                    <a:pt x="3110" y="1341"/>
                  </a:lnTo>
                  <a:lnTo>
                    <a:pt x="2933" y="1341"/>
                  </a:lnTo>
                  <a:lnTo>
                    <a:pt x="2590" y="750"/>
                  </a:lnTo>
                  <a:lnTo>
                    <a:pt x="2245" y="154"/>
                  </a:lnTo>
                  <a:lnTo>
                    <a:pt x="864" y="154"/>
                  </a:lnTo>
                  <a:lnTo>
                    <a:pt x="176" y="1341"/>
                  </a:lnTo>
                  <a:lnTo>
                    <a:pt x="0" y="1341"/>
                  </a:lnTo>
                  <a:lnTo>
                    <a:pt x="775" y="0"/>
                  </a:lnTo>
                  <a:lnTo>
                    <a:pt x="2334" y="0"/>
                  </a:lnTo>
                  <a:lnTo>
                    <a:pt x="2357" y="39"/>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17">
              <a:extLst>
                <a:ext uri="{FF2B5EF4-FFF2-40B4-BE49-F238E27FC236}">
                  <a16:creationId xmlns:a16="http://schemas.microsoft.com/office/drawing/2014/main" id="{ECE19E19-4908-4A76-ABD0-B73F2105512D}"/>
                </a:ext>
              </a:extLst>
            </p:cNvPr>
            <p:cNvSpPr>
              <a:spLocks/>
            </p:cNvSpPr>
            <p:nvPr userDrawn="1"/>
          </p:nvSpPr>
          <p:spPr bwMode="auto">
            <a:xfrm>
              <a:off x="5184" y="4020"/>
              <a:ext cx="778" cy="335"/>
            </a:xfrm>
            <a:custGeom>
              <a:avLst/>
              <a:gdLst>
                <a:gd name="T0" fmla="*/ 2357 w 3110"/>
                <a:gd name="T1" fmla="*/ 39 h 1341"/>
                <a:gd name="T2" fmla="*/ 3110 w 3110"/>
                <a:gd name="T3" fmla="*/ 1341 h 1341"/>
                <a:gd name="T4" fmla="*/ 2933 w 3110"/>
                <a:gd name="T5" fmla="*/ 1341 h 1341"/>
                <a:gd name="T6" fmla="*/ 2590 w 3110"/>
                <a:gd name="T7" fmla="*/ 750 h 1341"/>
                <a:gd name="T8" fmla="*/ 2245 w 3110"/>
                <a:gd name="T9" fmla="*/ 154 h 1341"/>
                <a:gd name="T10" fmla="*/ 864 w 3110"/>
                <a:gd name="T11" fmla="*/ 154 h 1341"/>
                <a:gd name="T12" fmla="*/ 176 w 3110"/>
                <a:gd name="T13" fmla="*/ 1341 h 1341"/>
                <a:gd name="T14" fmla="*/ 0 w 3110"/>
                <a:gd name="T15" fmla="*/ 1341 h 1341"/>
                <a:gd name="T16" fmla="*/ 775 w 3110"/>
                <a:gd name="T17" fmla="*/ 0 h 1341"/>
                <a:gd name="T18" fmla="*/ 2334 w 3110"/>
                <a:gd name="T19" fmla="*/ 0 h 1341"/>
                <a:gd name="T20" fmla="*/ 2357 w 3110"/>
                <a:gd name="T21" fmla="*/ 39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0" h="1341">
                  <a:moveTo>
                    <a:pt x="2357" y="39"/>
                  </a:moveTo>
                  <a:lnTo>
                    <a:pt x="3110" y="1341"/>
                  </a:lnTo>
                  <a:lnTo>
                    <a:pt x="2933" y="1341"/>
                  </a:lnTo>
                  <a:lnTo>
                    <a:pt x="2590" y="750"/>
                  </a:lnTo>
                  <a:lnTo>
                    <a:pt x="2245" y="154"/>
                  </a:lnTo>
                  <a:lnTo>
                    <a:pt x="864" y="154"/>
                  </a:lnTo>
                  <a:lnTo>
                    <a:pt x="176" y="1341"/>
                  </a:lnTo>
                  <a:lnTo>
                    <a:pt x="0" y="1341"/>
                  </a:lnTo>
                  <a:lnTo>
                    <a:pt x="775" y="0"/>
                  </a:lnTo>
                  <a:lnTo>
                    <a:pt x="2334" y="0"/>
                  </a:lnTo>
                  <a:lnTo>
                    <a:pt x="2357" y="39"/>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 name="Freeform 21">
              <a:extLst>
                <a:ext uri="{FF2B5EF4-FFF2-40B4-BE49-F238E27FC236}">
                  <a16:creationId xmlns:a16="http://schemas.microsoft.com/office/drawing/2014/main" id="{FFCA060B-2FA1-4FF7-A49F-F07A83026B5B}"/>
                </a:ext>
              </a:extLst>
            </p:cNvPr>
            <p:cNvSpPr>
              <a:spLocks/>
            </p:cNvSpPr>
            <p:nvPr userDrawn="1"/>
          </p:nvSpPr>
          <p:spPr bwMode="auto">
            <a:xfrm>
              <a:off x="6420" y="4020"/>
              <a:ext cx="777" cy="335"/>
            </a:xfrm>
            <a:custGeom>
              <a:avLst/>
              <a:gdLst>
                <a:gd name="T0" fmla="*/ 2357 w 3110"/>
                <a:gd name="T1" fmla="*/ 39 h 1341"/>
                <a:gd name="T2" fmla="*/ 3110 w 3110"/>
                <a:gd name="T3" fmla="*/ 1341 h 1341"/>
                <a:gd name="T4" fmla="*/ 2933 w 3110"/>
                <a:gd name="T5" fmla="*/ 1341 h 1341"/>
                <a:gd name="T6" fmla="*/ 2591 w 3110"/>
                <a:gd name="T7" fmla="*/ 750 h 1341"/>
                <a:gd name="T8" fmla="*/ 2246 w 3110"/>
                <a:gd name="T9" fmla="*/ 154 h 1341"/>
                <a:gd name="T10" fmla="*/ 864 w 3110"/>
                <a:gd name="T11" fmla="*/ 154 h 1341"/>
                <a:gd name="T12" fmla="*/ 177 w 3110"/>
                <a:gd name="T13" fmla="*/ 1341 h 1341"/>
                <a:gd name="T14" fmla="*/ 0 w 3110"/>
                <a:gd name="T15" fmla="*/ 1341 h 1341"/>
                <a:gd name="T16" fmla="*/ 776 w 3110"/>
                <a:gd name="T17" fmla="*/ 0 h 1341"/>
                <a:gd name="T18" fmla="*/ 2334 w 3110"/>
                <a:gd name="T19" fmla="*/ 0 h 1341"/>
                <a:gd name="T20" fmla="*/ 2357 w 3110"/>
                <a:gd name="T21" fmla="*/ 39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0" h="1341">
                  <a:moveTo>
                    <a:pt x="2357" y="39"/>
                  </a:moveTo>
                  <a:lnTo>
                    <a:pt x="3110" y="1341"/>
                  </a:lnTo>
                  <a:lnTo>
                    <a:pt x="2933" y="1341"/>
                  </a:lnTo>
                  <a:lnTo>
                    <a:pt x="2591" y="750"/>
                  </a:lnTo>
                  <a:lnTo>
                    <a:pt x="2246" y="154"/>
                  </a:lnTo>
                  <a:lnTo>
                    <a:pt x="864" y="154"/>
                  </a:lnTo>
                  <a:lnTo>
                    <a:pt x="177" y="1341"/>
                  </a:lnTo>
                  <a:lnTo>
                    <a:pt x="0" y="1341"/>
                  </a:lnTo>
                  <a:lnTo>
                    <a:pt x="776" y="0"/>
                  </a:lnTo>
                  <a:lnTo>
                    <a:pt x="2334" y="0"/>
                  </a:lnTo>
                  <a:lnTo>
                    <a:pt x="2357" y="39"/>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22">
              <a:extLst>
                <a:ext uri="{FF2B5EF4-FFF2-40B4-BE49-F238E27FC236}">
                  <a16:creationId xmlns:a16="http://schemas.microsoft.com/office/drawing/2014/main" id="{2DB14CEB-0C74-4AF8-BA3E-CF7EEF852445}"/>
                </a:ext>
              </a:extLst>
            </p:cNvPr>
            <p:cNvSpPr>
              <a:spLocks/>
            </p:cNvSpPr>
            <p:nvPr userDrawn="1"/>
          </p:nvSpPr>
          <p:spPr bwMode="auto">
            <a:xfrm>
              <a:off x="6420" y="4020"/>
              <a:ext cx="777" cy="335"/>
            </a:xfrm>
            <a:custGeom>
              <a:avLst/>
              <a:gdLst>
                <a:gd name="T0" fmla="*/ 2357 w 3110"/>
                <a:gd name="T1" fmla="*/ 39 h 1341"/>
                <a:gd name="T2" fmla="*/ 3110 w 3110"/>
                <a:gd name="T3" fmla="*/ 1341 h 1341"/>
                <a:gd name="T4" fmla="*/ 2933 w 3110"/>
                <a:gd name="T5" fmla="*/ 1341 h 1341"/>
                <a:gd name="T6" fmla="*/ 2591 w 3110"/>
                <a:gd name="T7" fmla="*/ 750 h 1341"/>
                <a:gd name="T8" fmla="*/ 2246 w 3110"/>
                <a:gd name="T9" fmla="*/ 154 h 1341"/>
                <a:gd name="T10" fmla="*/ 864 w 3110"/>
                <a:gd name="T11" fmla="*/ 154 h 1341"/>
                <a:gd name="T12" fmla="*/ 177 w 3110"/>
                <a:gd name="T13" fmla="*/ 1341 h 1341"/>
                <a:gd name="T14" fmla="*/ 0 w 3110"/>
                <a:gd name="T15" fmla="*/ 1341 h 1341"/>
                <a:gd name="T16" fmla="*/ 776 w 3110"/>
                <a:gd name="T17" fmla="*/ 0 h 1341"/>
                <a:gd name="T18" fmla="*/ 2334 w 3110"/>
                <a:gd name="T19" fmla="*/ 0 h 1341"/>
                <a:gd name="T20" fmla="*/ 2357 w 3110"/>
                <a:gd name="T21" fmla="*/ 39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0" h="1341">
                  <a:moveTo>
                    <a:pt x="2357" y="39"/>
                  </a:moveTo>
                  <a:lnTo>
                    <a:pt x="3110" y="1341"/>
                  </a:lnTo>
                  <a:lnTo>
                    <a:pt x="2933" y="1341"/>
                  </a:lnTo>
                  <a:lnTo>
                    <a:pt x="2591" y="750"/>
                  </a:lnTo>
                  <a:lnTo>
                    <a:pt x="2246" y="154"/>
                  </a:lnTo>
                  <a:lnTo>
                    <a:pt x="864" y="154"/>
                  </a:lnTo>
                  <a:lnTo>
                    <a:pt x="177" y="1341"/>
                  </a:lnTo>
                  <a:lnTo>
                    <a:pt x="0" y="1341"/>
                  </a:lnTo>
                  <a:lnTo>
                    <a:pt x="776" y="0"/>
                  </a:lnTo>
                  <a:lnTo>
                    <a:pt x="2334" y="0"/>
                  </a:lnTo>
                  <a:lnTo>
                    <a:pt x="2357" y="39"/>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 name="Freeform 29">
              <a:extLst>
                <a:ext uri="{FF2B5EF4-FFF2-40B4-BE49-F238E27FC236}">
                  <a16:creationId xmlns:a16="http://schemas.microsoft.com/office/drawing/2014/main" id="{DF1BC685-15DF-44A9-BEB8-9C9D144762BF}"/>
                </a:ext>
              </a:extLst>
            </p:cNvPr>
            <p:cNvSpPr>
              <a:spLocks noEditPoints="1"/>
            </p:cNvSpPr>
            <p:nvPr userDrawn="1"/>
          </p:nvSpPr>
          <p:spPr bwMode="auto">
            <a:xfrm>
              <a:off x="6420" y="3314"/>
              <a:ext cx="779" cy="673"/>
            </a:xfrm>
            <a:custGeom>
              <a:avLst/>
              <a:gdLst>
                <a:gd name="T0" fmla="*/ 2360 w 3118"/>
                <a:gd name="T1" fmla="*/ 39 h 2694"/>
                <a:gd name="T2" fmla="*/ 3118 w 3118"/>
                <a:gd name="T3" fmla="*/ 1347 h 2694"/>
                <a:gd name="T4" fmla="*/ 2337 w 3118"/>
                <a:gd name="T5" fmla="*/ 2694 h 2694"/>
                <a:gd name="T6" fmla="*/ 779 w 3118"/>
                <a:gd name="T7" fmla="*/ 2694 h 2694"/>
                <a:gd name="T8" fmla="*/ 0 w 3118"/>
                <a:gd name="T9" fmla="*/ 1347 h 2694"/>
                <a:gd name="T10" fmla="*/ 779 w 3118"/>
                <a:gd name="T11" fmla="*/ 0 h 2694"/>
                <a:gd name="T12" fmla="*/ 2337 w 3118"/>
                <a:gd name="T13" fmla="*/ 0 h 2694"/>
                <a:gd name="T14" fmla="*/ 2360 w 3118"/>
                <a:gd name="T15" fmla="*/ 39 h 2694"/>
                <a:gd name="T16" fmla="*/ 2594 w 3118"/>
                <a:gd name="T17" fmla="*/ 750 h 2694"/>
                <a:gd name="T18" fmla="*/ 2249 w 3118"/>
                <a:gd name="T19" fmla="*/ 155 h 2694"/>
                <a:gd name="T20" fmla="*/ 867 w 3118"/>
                <a:gd name="T21" fmla="*/ 155 h 2694"/>
                <a:gd name="T22" fmla="*/ 177 w 3118"/>
                <a:gd name="T23" fmla="*/ 1347 h 2694"/>
                <a:gd name="T24" fmla="*/ 867 w 3118"/>
                <a:gd name="T25" fmla="*/ 2540 h 2694"/>
                <a:gd name="T26" fmla="*/ 2249 w 3118"/>
                <a:gd name="T27" fmla="*/ 2540 h 2694"/>
                <a:gd name="T28" fmla="*/ 2940 w 3118"/>
                <a:gd name="T29" fmla="*/ 1347 h 2694"/>
                <a:gd name="T30" fmla="*/ 2594 w 3118"/>
                <a:gd name="T31" fmla="*/ 750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8" h="2694">
                  <a:moveTo>
                    <a:pt x="2360" y="39"/>
                  </a:moveTo>
                  <a:lnTo>
                    <a:pt x="3118" y="1347"/>
                  </a:lnTo>
                  <a:lnTo>
                    <a:pt x="2337" y="2694"/>
                  </a:lnTo>
                  <a:lnTo>
                    <a:pt x="779" y="2694"/>
                  </a:lnTo>
                  <a:lnTo>
                    <a:pt x="0" y="1347"/>
                  </a:lnTo>
                  <a:lnTo>
                    <a:pt x="779" y="0"/>
                  </a:lnTo>
                  <a:lnTo>
                    <a:pt x="2337" y="0"/>
                  </a:lnTo>
                  <a:lnTo>
                    <a:pt x="2360" y="39"/>
                  </a:lnTo>
                  <a:close/>
                  <a:moveTo>
                    <a:pt x="2594" y="750"/>
                  </a:moveTo>
                  <a:lnTo>
                    <a:pt x="2249" y="155"/>
                  </a:lnTo>
                  <a:lnTo>
                    <a:pt x="867" y="155"/>
                  </a:lnTo>
                  <a:lnTo>
                    <a:pt x="177" y="1347"/>
                  </a:lnTo>
                  <a:lnTo>
                    <a:pt x="867" y="2540"/>
                  </a:lnTo>
                  <a:lnTo>
                    <a:pt x="2249" y="2540"/>
                  </a:lnTo>
                  <a:lnTo>
                    <a:pt x="2940" y="1347"/>
                  </a:lnTo>
                  <a:lnTo>
                    <a:pt x="2594" y="750"/>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30">
              <a:extLst>
                <a:ext uri="{FF2B5EF4-FFF2-40B4-BE49-F238E27FC236}">
                  <a16:creationId xmlns:a16="http://schemas.microsoft.com/office/drawing/2014/main" id="{DB7DF34D-7823-4C25-AB6A-AF88A4069644}"/>
                </a:ext>
              </a:extLst>
            </p:cNvPr>
            <p:cNvSpPr>
              <a:spLocks/>
            </p:cNvSpPr>
            <p:nvPr userDrawn="1"/>
          </p:nvSpPr>
          <p:spPr bwMode="auto">
            <a:xfrm>
              <a:off x="6420" y="3314"/>
              <a:ext cx="779" cy="673"/>
            </a:xfrm>
            <a:custGeom>
              <a:avLst/>
              <a:gdLst>
                <a:gd name="T0" fmla="*/ 2360 w 3118"/>
                <a:gd name="T1" fmla="*/ 39 h 2694"/>
                <a:gd name="T2" fmla="*/ 3118 w 3118"/>
                <a:gd name="T3" fmla="*/ 1347 h 2694"/>
                <a:gd name="T4" fmla="*/ 2337 w 3118"/>
                <a:gd name="T5" fmla="*/ 2694 h 2694"/>
                <a:gd name="T6" fmla="*/ 779 w 3118"/>
                <a:gd name="T7" fmla="*/ 2694 h 2694"/>
                <a:gd name="T8" fmla="*/ 0 w 3118"/>
                <a:gd name="T9" fmla="*/ 1347 h 2694"/>
                <a:gd name="T10" fmla="*/ 779 w 3118"/>
                <a:gd name="T11" fmla="*/ 0 h 2694"/>
                <a:gd name="T12" fmla="*/ 2337 w 3118"/>
                <a:gd name="T13" fmla="*/ 0 h 2694"/>
                <a:gd name="T14" fmla="*/ 2360 w 3118"/>
                <a:gd name="T15" fmla="*/ 39 h 2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8" h="2694">
                  <a:moveTo>
                    <a:pt x="2360" y="39"/>
                  </a:moveTo>
                  <a:lnTo>
                    <a:pt x="3118" y="1347"/>
                  </a:lnTo>
                  <a:lnTo>
                    <a:pt x="2337" y="2694"/>
                  </a:lnTo>
                  <a:lnTo>
                    <a:pt x="779" y="2694"/>
                  </a:lnTo>
                  <a:lnTo>
                    <a:pt x="0" y="1347"/>
                  </a:lnTo>
                  <a:lnTo>
                    <a:pt x="779" y="0"/>
                  </a:lnTo>
                  <a:lnTo>
                    <a:pt x="2337" y="0"/>
                  </a:lnTo>
                  <a:lnTo>
                    <a:pt x="2360" y="39"/>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 name="Freeform 31">
              <a:extLst>
                <a:ext uri="{FF2B5EF4-FFF2-40B4-BE49-F238E27FC236}">
                  <a16:creationId xmlns:a16="http://schemas.microsoft.com/office/drawing/2014/main" id="{5C6427C4-5222-4828-B655-24798DD4B569}"/>
                </a:ext>
              </a:extLst>
            </p:cNvPr>
            <p:cNvSpPr>
              <a:spLocks/>
            </p:cNvSpPr>
            <p:nvPr userDrawn="1"/>
          </p:nvSpPr>
          <p:spPr bwMode="auto">
            <a:xfrm>
              <a:off x="6464" y="3352"/>
              <a:ext cx="691" cy="597"/>
            </a:xfrm>
            <a:custGeom>
              <a:avLst/>
              <a:gdLst>
                <a:gd name="T0" fmla="*/ 2417 w 2763"/>
                <a:gd name="T1" fmla="*/ 595 h 2385"/>
                <a:gd name="T2" fmla="*/ 2072 w 2763"/>
                <a:gd name="T3" fmla="*/ 0 h 2385"/>
                <a:gd name="T4" fmla="*/ 690 w 2763"/>
                <a:gd name="T5" fmla="*/ 0 h 2385"/>
                <a:gd name="T6" fmla="*/ 0 w 2763"/>
                <a:gd name="T7" fmla="*/ 1192 h 2385"/>
                <a:gd name="T8" fmla="*/ 690 w 2763"/>
                <a:gd name="T9" fmla="*/ 2385 h 2385"/>
                <a:gd name="T10" fmla="*/ 2072 w 2763"/>
                <a:gd name="T11" fmla="*/ 2385 h 2385"/>
                <a:gd name="T12" fmla="*/ 2763 w 2763"/>
                <a:gd name="T13" fmla="*/ 1192 h 2385"/>
                <a:gd name="T14" fmla="*/ 2417 w 2763"/>
                <a:gd name="T15" fmla="*/ 595 h 2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3" h="2385">
                  <a:moveTo>
                    <a:pt x="2417" y="595"/>
                  </a:moveTo>
                  <a:lnTo>
                    <a:pt x="2072" y="0"/>
                  </a:lnTo>
                  <a:lnTo>
                    <a:pt x="690" y="0"/>
                  </a:lnTo>
                  <a:lnTo>
                    <a:pt x="0" y="1192"/>
                  </a:lnTo>
                  <a:lnTo>
                    <a:pt x="690" y="2385"/>
                  </a:lnTo>
                  <a:lnTo>
                    <a:pt x="2072" y="2385"/>
                  </a:lnTo>
                  <a:lnTo>
                    <a:pt x="2763" y="1192"/>
                  </a:lnTo>
                  <a:lnTo>
                    <a:pt x="2417" y="595"/>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 name="Freeform 32">
              <a:extLst>
                <a:ext uri="{FF2B5EF4-FFF2-40B4-BE49-F238E27FC236}">
                  <a16:creationId xmlns:a16="http://schemas.microsoft.com/office/drawing/2014/main" id="{16F99998-D898-44BA-913C-D8CDAB7EDE01}"/>
                </a:ext>
              </a:extLst>
            </p:cNvPr>
            <p:cNvSpPr>
              <a:spLocks/>
            </p:cNvSpPr>
            <p:nvPr userDrawn="1"/>
          </p:nvSpPr>
          <p:spPr bwMode="auto">
            <a:xfrm>
              <a:off x="7034" y="3664"/>
              <a:ext cx="650" cy="673"/>
            </a:xfrm>
            <a:custGeom>
              <a:avLst/>
              <a:gdLst>
                <a:gd name="T0" fmla="*/ 2360 w 2604"/>
                <a:gd name="T1" fmla="*/ 38 h 2693"/>
                <a:gd name="T2" fmla="*/ 2604 w 2604"/>
                <a:gd name="T3" fmla="*/ 460 h 2693"/>
                <a:gd name="T4" fmla="*/ 2604 w 2604"/>
                <a:gd name="T5" fmla="*/ 766 h 2693"/>
                <a:gd name="T6" fmla="*/ 2594 w 2604"/>
                <a:gd name="T7" fmla="*/ 750 h 2693"/>
                <a:gd name="T8" fmla="*/ 2249 w 2604"/>
                <a:gd name="T9" fmla="*/ 153 h 2693"/>
                <a:gd name="T10" fmla="*/ 868 w 2604"/>
                <a:gd name="T11" fmla="*/ 153 h 2693"/>
                <a:gd name="T12" fmla="*/ 177 w 2604"/>
                <a:gd name="T13" fmla="*/ 1346 h 2693"/>
                <a:gd name="T14" fmla="*/ 868 w 2604"/>
                <a:gd name="T15" fmla="*/ 2539 h 2693"/>
                <a:gd name="T16" fmla="*/ 2249 w 2604"/>
                <a:gd name="T17" fmla="*/ 2539 h 2693"/>
                <a:gd name="T18" fmla="*/ 2604 w 2604"/>
                <a:gd name="T19" fmla="*/ 1927 h 2693"/>
                <a:gd name="T20" fmla="*/ 2604 w 2604"/>
                <a:gd name="T21" fmla="*/ 2233 h 2693"/>
                <a:gd name="T22" fmla="*/ 2338 w 2604"/>
                <a:gd name="T23" fmla="*/ 2693 h 2693"/>
                <a:gd name="T24" fmla="*/ 779 w 2604"/>
                <a:gd name="T25" fmla="*/ 2693 h 2693"/>
                <a:gd name="T26" fmla="*/ 0 w 2604"/>
                <a:gd name="T27" fmla="*/ 1346 h 2693"/>
                <a:gd name="T28" fmla="*/ 779 w 2604"/>
                <a:gd name="T29" fmla="*/ 0 h 2693"/>
                <a:gd name="T30" fmla="*/ 2338 w 2604"/>
                <a:gd name="T31" fmla="*/ 0 h 2693"/>
                <a:gd name="T32" fmla="*/ 2360 w 2604"/>
                <a:gd name="T33" fmla="*/ 38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4" h="2693">
                  <a:moveTo>
                    <a:pt x="2360" y="38"/>
                  </a:moveTo>
                  <a:lnTo>
                    <a:pt x="2604" y="460"/>
                  </a:lnTo>
                  <a:lnTo>
                    <a:pt x="2604" y="766"/>
                  </a:lnTo>
                  <a:lnTo>
                    <a:pt x="2594" y="750"/>
                  </a:lnTo>
                  <a:lnTo>
                    <a:pt x="2249" y="153"/>
                  </a:lnTo>
                  <a:lnTo>
                    <a:pt x="868" y="153"/>
                  </a:lnTo>
                  <a:lnTo>
                    <a:pt x="177" y="1346"/>
                  </a:lnTo>
                  <a:lnTo>
                    <a:pt x="868" y="2539"/>
                  </a:lnTo>
                  <a:lnTo>
                    <a:pt x="2249" y="2539"/>
                  </a:lnTo>
                  <a:lnTo>
                    <a:pt x="2604" y="1927"/>
                  </a:lnTo>
                  <a:lnTo>
                    <a:pt x="2604" y="2233"/>
                  </a:lnTo>
                  <a:lnTo>
                    <a:pt x="2338" y="2693"/>
                  </a:lnTo>
                  <a:lnTo>
                    <a:pt x="779" y="2693"/>
                  </a:lnTo>
                  <a:lnTo>
                    <a:pt x="0" y="1346"/>
                  </a:lnTo>
                  <a:lnTo>
                    <a:pt x="779" y="0"/>
                  </a:lnTo>
                  <a:lnTo>
                    <a:pt x="2338" y="0"/>
                  </a:lnTo>
                  <a:lnTo>
                    <a:pt x="2360" y="38"/>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33">
              <a:extLst>
                <a:ext uri="{FF2B5EF4-FFF2-40B4-BE49-F238E27FC236}">
                  <a16:creationId xmlns:a16="http://schemas.microsoft.com/office/drawing/2014/main" id="{35C181AF-195D-4E5C-A3A2-94D2FB67F4A9}"/>
                </a:ext>
              </a:extLst>
            </p:cNvPr>
            <p:cNvSpPr>
              <a:spLocks/>
            </p:cNvSpPr>
            <p:nvPr userDrawn="1"/>
          </p:nvSpPr>
          <p:spPr bwMode="auto">
            <a:xfrm>
              <a:off x="7034" y="3664"/>
              <a:ext cx="650" cy="673"/>
            </a:xfrm>
            <a:custGeom>
              <a:avLst/>
              <a:gdLst>
                <a:gd name="T0" fmla="*/ 2360 w 2604"/>
                <a:gd name="T1" fmla="*/ 38 h 2693"/>
                <a:gd name="T2" fmla="*/ 2604 w 2604"/>
                <a:gd name="T3" fmla="*/ 460 h 2693"/>
                <a:gd name="T4" fmla="*/ 2604 w 2604"/>
                <a:gd name="T5" fmla="*/ 766 h 2693"/>
                <a:gd name="T6" fmla="*/ 2594 w 2604"/>
                <a:gd name="T7" fmla="*/ 750 h 2693"/>
                <a:gd name="T8" fmla="*/ 2249 w 2604"/>
                <a:gd name="T9" fmla="*/ 153 h 2693"/>
                <a:gd name="T10" fmla="*/ 868 w 2604"/>
                <a:gd name="T11" fmla="*/ 153 h 2693"/>
                <a:gd name="T12" fmla="*/ 177 w 2604"/>
                <a:gd name="T13" fmla="*/ 1346 h 2693"/>
                <a:gd name="T14" fmla="*/ 868 w 2604"/>
                <a:gd name="T15" fmla="*/ 2539 h 2693"/>
                <a:gd name="T16" fmla="*/ 2249 w 2604"/>
                <a:gd name="T17" fmla="*/ 2539 h 2693"/>
                <a:gd name="T18" fmla="*/ 2604 w 2604"/>
                <a:gd name="T19" fmla="*/ 1927 h 2693"/>
                <a:gd name="T20" fmla="*/ 2604 w 2604"/>
                <a:gd name="T21" fmla="*/ 2233 h 2693"/>
                <a:gd name="T22" fmla="*/ 2338 w 2604"/>
                <a:gd name="T23" fmla="*/ 2693 h 2693"/>
                <a:gd name="T24" fmla="*/ 779 w 2604"/>
                <a:gd name="T25" fmla="*/ 2693 h 2693"/>
                <a:gd name="T26" fmla="*/ 0 w 2604"/>
                <a:gd name="T27" fmla="*/ 1346 h 2693"/>
                <a:gd name="T28" fmla="*/ 779 w 2604"/>
                <a:gd name="T29" fmla="*/ 0 h 2693"/>
                <a:gd name="T30" fmla="*/ 2338 w 2604"/>
                <a:gd name="T31" fmla="*/ 0 h 2693"/>
                <a:gd name="T32" fmla="*/ 2360 w 2604"/>
                <a:gd name="T33" fmla="*/ 38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4" h="2693">
                  <a:moveTo>
                    <a:pt x="2360" y="38"/>
                  </a:moveTo>
                  <a:lnTo>
                    <a:pt x="2604" y="460"/>
                  </a:lnTo>
                  <a:lnTo>
                    <a:pt x="2604" y="766"/>
                  </a:lnTo>
                  <a:lnTo>
                    <a:pt x="2594" y="750"/>
                  </a:lnTo>
                  <a:lnTo>
                    <a:pt x="2249" y="153"/>
                  </a:lnTo>
                  <a:lnTo>
                    <a:pt x="868" y="153"/>
                  </a:lnTo>
                  <a:lnTo>
                    <a:pt x="177" y="1346"/>
                  </a:lnTo>
                  <a:lnTo>
                    <a:pt x="868" y="2539"/>
                  </a:lnTo>
                  <a:lnTo>
                    <a:pt x="2249" y="2539"/>
                  </a:lnTo>
                  <a:lnTo>
                    <a:pt x="2604" y="1927"/>
                  </a:lnTo>
                  <a:lnTo>
                    <a:pt x="2604" y="2233"/>
                  </a:lnTo>
                  <a:lnTo>
                    <a:pt x="2338" y="2693"/>
                  </a:lnTo>
                  <a:lnTo>
                    <a:pt x="779" y="2693"/>
                  </a:lnTo>
                  <a:lnTo>
                    <a:pt x="0" y="1346"/>
                  </a:lnTo>
                  <a:lnTo>
                    <a:pt x="779" y="0"/>
                  </a:lnTo>
                  <a:lnTo>
                    <a:pt x="2338" y="0"/>
                  </a:lnTo>
                  <a:lnTo>
                    <a:pt x="2360" y="38"/>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 name="Freeform 34">
              <a:extLst>
                <a:ext uri="{FF2B5EF4-FFF2-40B4-BE49-F238E27FC236}">
                  <a16:creationId xmlns:a16="http://schemas.microsoft.com/office/drawing/2014/main" id="{89C98B56-70CA-4464-823F-2FD86A05ED5B}"/>
                </a:ext>
              </a:extLst>
            </p:cNvPr>
            <p:cNvSpPr>
              <a:spLocks/>
            </p:cNvSpPr>
            <p:nvPr userDrawn="1"/>
          </p:nvSpPr>
          <p:spPr bwMode="auto">
            <a:xfrm>
              <a:off x="7034" y="2961"/>
              <a:ext cx="650" cy="674"/>
            </a:xfrm>
            <a:custGeom>
              <a:avLst/>
              <a:gdLst>
                <a:gd name="T0" fmla="*/ 2360 w 2604"/>
                <a:gd name="T1" fmla="*/ 39 h 2693"/>
                <a:gd name="T2" fmla="*/ 2604 w 2604"/>
                <a:gd name="T3" fmla="*/ 461 h 2693"/>
                <a:gd name="T4" fmla="*/ 2604 w 2604"/>
                <a:gd name="T5" fmla="*/ 767 h 2693"/>
                <a:gd name="T6" fmla="*/ 2594 w 2604"/>
                <a:gd name="T7" fmla="*/ 750 h 2693"/>
                <a:gd name="T8" fmla="*/ 2249 w 2604"/>
                <a:gd name="T9" fmla="*/ 154 h 2693"/>
                <a:gd name="T10" fmla="*/ 868 w 2604"/>
                <a:gd name="T11" fmla="*/ 154 h 2693"/>
                <a:gd name="T12" fmla="*/ 177 w 2604"/>
                <a:gd name="T13" fmla="*/ 1347 h 2693"/>
                <a:gd name="T14" fmla="*/ 868 w 2604"/>
                <a:gd name="T15" fmla="*/ 2540 h 2693"/>
                <a:gd name="T16" fmla="*/ 2249 w 2604"/>
                <a:gd name="T17" fmla="*/ 2540 h 2693"/>
                <a:gd name="T18" fmla="*/ 2604 w 2604"/>
                <a:gd name="T19" fmla="*/ 1927 h 2693"/>
                <a:gd name="T20" fmla="*/ 2604 w 2604"/>
                <a:gd name="T21" fmla="*/ 2234 h 2693"/>
                <a:gd name="T22" fmla="*/ 2338 w 2604"/>
                <a:gd name="T23" fmla="*/ 2693 h 2693"/>
                <a:gd name="T24" fmla="*/ 779 w 2604"/>
                <a:gd name="T25" fmla="*/ 2693 h 2693"/>
                <a:gd name="T26" fmla="*/ 0 w 2604"/>
                <a:gd name="T27" fmla="*/ 1347 h 2693"/>
                <a:gd name="T28" fmla="*/ 779 w 2604"/>
                <a:gd name="T29" fmla="*/ 0 h 2693"/>
                <a:gd name="T30" fmla="*/ 2338 w 2604"/>
                <a:gd name="T31" fmla="*/ 0 h 2693"/>
                <a:gd name="T32" fmla="*/ 2360 w 2604"/>
                <a:gd name="T33" fmla="*/ 39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4" h="2693">
                  <a:moveTo>
                    <a:pt x="2360" y="39"/>
                  </a:moveTo>
                  <a:lnTo>
                    <a:pt x="2604" y="461"/>
                  </a:lnTo>
                  <a:lnTo>
                    <a:pt x="2604" y="767"/>
                  </a:lnTo>
                  <a:lnTo>
                    <a:pt x="2594" y="750"/>
                  </a:lnTo>
                  <a:lnTo>
                    <a:pt x="2249" y="154"/>
                  </a:lnTo>
                  <a:lnTo>
                    <a:pt x="868" y="154"/>
                  </a:lnTo>
                  <a:lnTo>
                    <a:pt x="177" y="1347"/>
                  </a:lnTo>
                  <a:lnTo>
                    <a:pt x="868" y="2540"/>
                  </a:lnTo>
                  <a:lnTo>
                    <a:pt x="2249" y="2540"/>
                  </a:lnTo>
                  <a:lnTo>
                    <a:pt x="2604" y="1927"/>
                  </a:lnTo>
                  <a:lnTo>
                    <a:pt x="2604" y="2234"/>
                  </a:lnTo>
                  <a:lnTo>
                    <a:pt x="2338" y="2693"/>
                  </a:lnTo>
                  <a:lnTo>
                    <a:pt x="779" y="2693"/>
                  </a:lnTo>
                  <a:lnTo>
                    <a:pt x="0" y="1347"/>
                  </a:lnTo>
                  <a:lnTo>
                    <a:pt x="779" y="0"/>
                  </a:lnTo>
                  <a:lnTo>
                    <a:pt x="2338" y="0"/>
                  </a:lnTo>
                  <a:lnTo>
                    <a:pt x="2360" y="39"/>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35">
              <a:extLst>
                <a:ext uri="{FF2B5EF4-FFF2-40B4-BE49-F238E27FC236}">
                  <a16:creationId xmlns:a16="http://schemas.microsoft.com/office/drawing/2014/main" id="{E45F5C5A-0091-4734-9FF8-B08AD01BB3D2}"/>
                </a:ext>
              </a:extLst>
            </p:cNvPr>
            <p:cNvSpPr>
              <a:spLocks/>
            </p:cNvSpPr>
            <p:nvPr userDrawn="1"/>
          </p:nvSpPr>
          <p:spPr bwMode="auto">
            <a:xfrm>
              <a:off x="7034" y="2961"/>
              <a:ext cx="650" cy="674"/>
            </a:xfrm>
            <a:custGeom>
              <a:avLst/>
              <a:gdLst>
                <a:gd name="T0" fmla="*/ 2360 w 2604"/>
                <a:gd name="T1" fmla="*/ 39 h 2693"/>
                <a:gd name="T2" fmla="*/ 2604 w 2604"/>
                <a:gd name="T3" fmla="*/ 461 h 2693"/>
                <a:gd name="T4" fmla="*/ 2604 w 2604"/>
                <a:gd name="T5" fmla="*/ 767 h 2693"/>
                <a:gd name="T6" fmla="*/ 2594 w 2604"/>
                <a:gd name="T7" fmla="*/ 750 h 2693"/>
                <a:gd name="T8" fmla="*/ 2249 w 2604"/>
                <a:gd name="T9" fmla="*/ 154 h 2693"/>
                <a:gd name="T10" fmla="*/ 868 w 2604"/>
                <a:gd name="T11" fmla="*/ 154 h 2693"/>
                <a:gd name="T12" fmla="*/ 177 w 2604"/>
                <a:gd name="T13" fmla="*/ 1347 h 2693"/>
                <a:gd name="T14" fmla="*/ 868 w 2604"/>
                <a:gd name="T15" fmla="*/ 2540 h 2693"/>
                <a:gd name="T16" fmla="*/ 2249 w 2604"/>
                <a:gd name="T17" fmla="*/ 2540 h 2693"/>
                <a:gd name="T18" fmla="*/ 2604 w 2604"/>
                <a:gd name="T19" fmla="*/ 1927 h 2693"/>
                <a:gd name="T20" fmla="*/ 2604 w 2604"/>
                <a:gd name="T21" fmla="*/ 2234 h 2693"/>
                <a:gd name="T22" fmla="*/ 2338 w 2604"/>
                <a:gd name="T23" fmla="*/ 2693 h 2693"/>
                <a:gd name="T24" fmla="*/ 779 w 2604"/>
                <a:gd name="T25" fmla="*/ 2693 h 2693"/>
                <a:gd name="T26" fmla="*/ 0 w 2604"/>
                <a:gd name="T27" fmla="*/ 1347 h 2693"/>
                <a:gd name="T28" fmla="*/ 779 w 2604"/>
                <a:gd name="T29" fmla="*/ 0 h 2693"/>
                <a:gd name="T30" fmla="*/ 2338 w 2604"/>
                <a:gd name="T31" fmla="*/ 0 h 2693"/>
                <a:gd name="T32" fmla="*/ 2360 w 2604"/>
                <a:gd name="T33" fmla="*/ 39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4" h="2693">
                  <a:moveTo>
                    <a:pt x="2360" y="39"/>
                  </a:moveTo>
                  <a:lnTo>
                    <a:pt x="2604" y="461"/>
                  </a:lnTo>
                  <a:lnTo>
                    <a:pt x="2604" y="767"/>
                  </a:lnTo>
                  <a:lnTo>
                    <a:pt x="2594" y="750"/>
                  </a:lnTo>
                  <a:lnTo>
                    <a:pt x="2249" y="154"/>
                  </a:lnTo>
                  <a:lnTo>
                    <a:pt x="868" y="154"/>
                  </a:lnTo>
                  <a:lnTo>
                    <a:pt x="177" y="1347"/>
                  </a:lnTo>
                  <a:lnTo>
                    <a:pt x="868" y="2540"/>
                  </a:lnTo>
                  <a:lnTo>
                    <a:pt x="2249" y="2540"/>
                  </a:lnTo>
                  <a:lnTo>
                    <a:pt x="2604" y="1927"/>
                  </a:lnTo>
                  <a:lnTo>
                    <a:pt x="2604" y="2234"/>
                  </a:lnTo>
                  <a:lnTo>
                    <a:pt x="2338" y="2693"/>
                  </a:lnTo>
                  <a:lnTo>
                    <a:pt x="779" y="2693"/>
                  </a:lnTo>
                  <a:lnTo>
                    <a:pt x="0" y="1347"/>
                  </a:lnTo>
                  <a:lnTo>
                    <a:pt x="779" y="0"/>
                  </a:lnTo>
                  <a:lnTo>
                    <a:pt x="2338" y="0"/>
                  </a:lnTo>
                  <a:lnTo>
                    <a:pt x="2360" y="39"/>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 name="Freeform 36">
              <a:extLst>
                <a:ext uri="{FF2B5EF4-FFF2-40B4-BE49-F238E27FC236}">
                  <a16:creationId xmlns:a16="http://schemas.microsoft.com/office/drawing/2014/main" id="{DFAD2D9B-2746-4525-9440-545278A350B6}"/>
                </a:ext>
              </a:extLst>
            </p:cNvPr>
            <p:cNvSpPr>
              <a:spLocks/>
            </p:cNvSpPr>
            <p:nvPr userDrawn="1"/>
          </p:nvSpPr>
          <p:spPr bwMode="auto">
            <a:xfrm>
              <a:off x="7034" y="2259"/>
              <a:ext cx="650" cy="673"/>
            </a:xfrm>
            <a:custGeom>
              <a:avLst/>
              <a:gdLst>
                <a:gd name="T0" fmla="*/ 2360 w 2604"/>
                <a:gd name="T1" fmla="*/ 38 h 2693"/>
                <a:gd name="T2" fmla="*/ 2604 w 2604"/>
                <a:gd name="T3" fmla="*/ 460 h 2693"/>
                <a:gd name="T4" fmla="*/ 2604 w 2604"/>
                <a:gd name="T5" fmla="*/ 766 h 2693"/>
                <a:gd name="T6" fmla="*/ 2594 w 2604"/>
                <a:gd name="T7" fmla="*/ 750 h 2693"/>
                <a:gd name="T8" fmla="*/ 2249 w 2604"/>
                <a:gd name="T9" fmla="*/ 153 h 2693"/>
                <a:gd name="T10" fmla="*/ 868 w 2604"/>
                <a:gd name="T11" fmla="*/ 153 h 2693"/>
                <a:gd name="T12" fmla="*/ 177 w 2604"/>
                <a:gd name="T13" fmla="*/ 1346 h 2693"/>
                <a:gd name="T14" fmla="*/ 868 w 2604"/>
                <a:gd name="T15" fmla="*/ 2539 h 2693"/>
                <a:gd name="T16" fmla="*/ 2249 w 2604"/>
                <a:gd name="T17" fmla="*/ 2539 h 2693"/>
                <a:gd name="T18" fmla="*/ 2604 w 2604"/>
                <a:gd name="T19" fmla="*/ 1927 h 2693"/>
                <a:gd name="T20" fmla="*/ 2604 w 2604"/>
                <a:gd name="T21" fmla="*/ 2234 h 2693"/>
                <a:gd name="T22" fmla="*/ 2338 w 2604"/>
                <a:gd name="T23" fmla="*/ 2693 h 2693"/>
                <a:gd name="T24" fmla="*/ 779 w 2604"/>
                <a:gd name="T25" fmla="*/ 2693 h 2693"/>
                <a:gd name="T26" fmla="*/ 0 w 2604"/>
                <a:gd name="T27" fmla="*/ 1346 h 2693"/>
                <a:gd name="T28" fmla="*/ 779 w 2604"/>
                <a:gd name="T29" fmla="*/ 0 h 2693"/>
                <a:gd name="T30" fmla="*/ 2338 w 2604"/>
                <a:gd name="T31" fmla="*/ 0 h 2693"/>
                <a:gd name="T32" fmla="*/ 2360 w 2604"/>
                <a:gd name="T33" fmla="*/ 38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4" h="2693">
                  <a:moveTo>
                    <a:pt x="2360" y="38"/>
                  </a:moveTo>
                  <a:lnTo>
                    <a:pt x="2604" y="460"/>
                  </a:lnTo>
                  <a:lnTo>
                    <a:pt x="2604" y="766"/>
                  </a:lnTo>
                  <a:lnTo>
                    <a:pt x="2594" y="750"/>
                  </a:lnTo>
                  <a:lnTo>
                    <a:pt x="2249" y="153"/>
                  </a:lnTo>
                  <a:lnTo>
                    <a:pt x="868" y="153"/>
                  </a:lnTo>
                  <a:lnTo>
                    <a:pt x="177" y="1346"/>
                  </a:lnTo>
                  <a:lnTo>
                    <a:pt x="868" y="2539"/>
                  </a:lnTo>
                  <a:lnTo>
                    <a:pt x="2249" y="2539"/>
                  </a:lnTo>
                  <a:lnTo>
                    <a:pt x="2604" y="1927"/>
                  </a:lnTo>
                  <a:lnTo>
                    <a:pt x="2604" y="2234"/>
                  </a:lnTo>
                  <a:lnTo>
                    <a:pt x="2338" y="2693"/>
                  </a:lnTo>
                  <a:lnTo>
                    <a:pt x="779" y="2693"/>
                  </a:lnTo>
                  <a:lnTo>
                    <a:pt x="0" y="1346"/>
                  </a:lnTo>
                  <a:lnTo>
                    <a:pt x="779" y="0"/>
                  </a:lnTo>
                  <a:lnTo>
                    <a:pt x="2338" y="0"/>
                  </a:lnTo>
                  <a:lnTo>
                    <a:pt x="2360" y="38"/>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37">
              <a:extLst>
                <a:ext uri="{FF2B5EF4-FFF2-40B4-BE49-F238E27FC236}">
                  <a16:creationId xmlns:a16="http://schemas.microsoft.com/office/drawing/2014/main" id="{9D0F63FE-B649-4ECC-8BF8-116F8C82DB88}"/>
                </a:ext>
              </a:extLst>
            </p:cNvPr>
            <p:cNvSpPr>
              <a:spLocks/>
            </p:cNvSpPr>
            <p:nvPr userDrawn="1"/>
          </p:nvSpPr>
          <p:spPr bwMode="auto">
            <a:xfrm>
              <a:off x="7034" y="2259"/>
              <a:ext cx="650" cy="673"/>
            </a:xfrm>
            <a:custGeom>
              <a:avLst/>
              <a:gdLst>
                <a:gd name="T0" fmla="*/ 2360 w 2604"/>
                <a:gd name="T1" fmla="*/ 38 h 2693"/>
                <a:gd name="T2" fmla="*/ 2604 w 2604"/>
                <a:gd name="T3" fmla="*/ 460 h 2693"/>
                <a:gd name="T4" fmla="*/ 2604 w 2604"/>
                <a:gd name="T5" fmla="*/ 766 h 2693"/>
                <a:gd name="T6" fmla="*/ 2594 w 2604"/>
                <a:gd name="T7" fmla="*/ 750 h 2693"/>
                <a:gd name="T8" fmla="*/ 2249 w 2604"/>
                <a:gd name="T9" fmla="*/ 153 h 2693"/>
                <a:gd name="T10" fmla="*/ 868 w 2604"/>
                <a:gd name="T11" fmla="*/ 153 h 2693"/>
                <a:gd name="T12" fmla="*/ 177 w 2604"/>
                <a:gd name="T13" fmla="*/ 1346 h 2693"/>
                <a:gd name="T14" fmla="*/ 868 w 2604"/>
                <a:gd name="T15" fmla="*/ 2539 h 2693"/>
                <a:gd name="T16" fmla="*/ 2249 w 2604"/>
                <a:gd name="T17" fmla="*/ 2539 h 2693"/>
                <a:gd name="T18" fmla="*/ 2604 w 2604"/>
                <a:gd name="T19" fmla="*/ 1927 h 2693"/>
                <a:gd name="T20" fmla="*/ 2604 w 2604"/>
                <a:gd name="T21" fmla="*/ 2234 h 2693"/>
                <a:gd name="T22" fmla="*/ 2338 w 2604"/>
                <a:gd name="T23" fmla="*/ 2693 h 2693"/>
                <a:gd name="T24" fmla="*/ 779 w 2604"/>
                <a:gd name="T25" fmla="*/ 2693 h 2693"/>
                <a:gd name="T26" fmla="*/ 0 w 2604"/>
                <a:gd name="T27" fmla="*/ 1346 h 2693"/>
                <a:gd name="T28" fmla="*/ 779 w 2604"/>
                <a:gd name="T29" fmla="*/ 0 h 2693"/>
                <a:gd name="T30" fmla="*/ 2338 w 2604"/>
                <a:gd name="T31" fmla="*/ 0 h 2693"/>
                <a:gd name="T32" fmla="*/ 2360 w 2604"/>
                <a:gd name="T33" fmla="*/ 38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4" h="2693">
                  <a:moveTo>
                    <a:pt x="2360" y="38"/>
                  </a:moveTo>
                  <a:lnTo>
                    <a:pt x="2604" y="460"/>
                  </a:lnTo>
                  <a:lnTo>
                    <a:pt x="2604" y="766"/>
                  </a:lnTo>
                  <a:lnTo>
                    <a:pt x="2594" y="750"/>
                  </a:lnTo>
                  <a:lnTo>
                    <a:pt x="2249" y="153"/>
                  </a:lnTo>
                  <a:lnTo>
                    <a:pt x="868" y="153"/>
                  </a:lnTo>
                  <a:lnTo>
                    <a:pt x="177" y="1346"/>
                  </a:lnTo>
                  <a:lnTo>
                    <a:pt x="868" y="2539"/>
                  </a:lnTo>
                  <a:lnTo>
                    <a:pt x="2249" y="2539"/>
                  </a:lnTo>
                  <a:lnTo>
                    <a:pt x="2604" y="1927"/>
                  </a:lnTo>
                  <a:lnTo>
                    <a:pt x="2604" y="2234"/>
                  </a:lnTo>
                  <a:lnTo>
                    <a:pt x="2338" y="2693"/>
                  </a:lnTo>
                  <a:lnTo>
                    <a:pt x="779" y="2693"/>
                  </a:lnTo>
                  <a:lnTo>
                    <a:pt x="0" y="1346"/>
                  </a:lnTo>
                  <a:lnTo>
                    <a:pt x="779" y="0"/>
                  </a:lnTo>
                  <a:lnTo>
                    <a:pt x="2338" y="0"/>
                  </a:lnTo>
                  <a:lnTo>
                    <a:pt x="2360" y="38"/>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 name="Freeform 38">
              <a:extLst>
                <a:ext uri="{FF2B5EF4-FFF2-40B4-BE49-F238E27FC236}">
                  <a16:creationId xmlns:a16="http://schemas.microsoft.com/office/drawing/2014/main" id="{8C41A9EA-5A55-4834-88A9-F47FA1E175C0}"/>
                </a:ext>
              </a:extLst>
            </p:cNvPr>
            <p:cNvSpPr>
              <a:spLocks noEditPoints="1"/>
            </p:cNvSpPr>
            <p:nvPr userDrawn="1"/>
          </p:nvSpPr>
          <p:spPr bwMode="auto">
            <a:xfrm>
              <a:off x="6420" y="2611"/>
              <a:ext cx="779" cy="673"/>
            </a:xfrm>
            <a:custGeom>
              <a:avLst/>
              <a:gdLst>
                <a:gd name="T0" fmla="*/ 2360 w 3118"/>
                <a:gd name="T1" fmla="*/ 40 h 2694"/>
                <a:gd name="T2" fmla="*/ 3118 w 3118"/>
                <a:gd name="T3" fmla="*/ 1347 h 2694"/>
                <a:gd name="T4" fmla="*/ 2337 w 3118"/>
                <a:gd name="T5" fmla="*/ 2694 h 2694"/>
                <a:gd name="T6" fmla="*/ 779 w 3118"/>
                <a:gd name="T7" fmla="*/ 2694 h 2694"/>
                <a:gd name="T8" fmla="*/ 0 w 3118"/>
                <a:gd name="T9" fmla="*/ 1347 h 2694"/>
                <a:gd name="T10" fmla="*/ 779 w 3118"/>
                <a:gd name="T11" fmla="*/ 0 h 2694"/>
                <a:gd name="T12" fmla="*/ 2337 w 3118"/>
                <a:gd name="T13" fmla="*/ 0 h 2694"/>
                <a:gd name="T14" fmla="*/ 2360 w 3118"/>
                <a:gd name="T15" fmla="*/ 40 h 2694"/>
                <a:gd name="T16" fmla="*/ 2594 w 3118"/>
                <a:gd name="T17" fmla="*/ 750 h 2694"/>
                <a:gd name="T18" fmla="*/ 2249 w 3118"/>
                <a:gd name="T19" fmla="*/ 155 h 2694"/>
                <a:gd name="T20" fmla="*/ 867 w 3118"/>
                <a:gd name="T21" fmla="*/ 155 h 2694"/>
                <a:gd name="T22" fmla="*/ 177 w 3118"/>
                <a:gd name="T23" fmla="*/ 1347 h 2694"/>
                <a:gd name="T24" fmla="*/ 867 w 3118"/>
                <a:gd name="T25" fmla="*/ 2540 h 2694"/>
                <a:gd name="T26" fmla="*/ 2249 w 3118"/>
                <a:gd name="T27" fmla="*/ 2540 h 2694"/>
                <a:gd name="T28" fmla="*/ 2940 w 3118"/>
                <a:gd name="T29" fmla="*/ 1347 h 2694"/>
                <a:gd name="T30" fmla="*/ 2594 w 3118"/>
                <a:gd name="T31" fmla="*/ 750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8" h="2694">
                  <a:moveTo>
                    <a:pt x="2360" y="40"/>
                  </a:moveTo>
                  <a:lnTo>
                    <a:pt x="3118" y="1347"/>
                  </a:lnTo>
                  <a:lnTo>
                    <a:pt x="2337" y="2694"/>
                  </a:lnTo>
                  <a:lnTo>
                    <a:pt x="779" y="2694"/>
                  </a:lnTo>
                  <a:lnTo>
                    <a:pt x="0" y="1347"/>
                  </a:lnTo>
                  <a:lnTo>
                    <a:pt x="779" y="0"/>
                  </a:lnTo>
                  <a:lnTo>
                    <a:pt x="2337" y="0"/>
                  </a:lnTo>
                  <a:lnTo>
                    <a:pt x="2360" y="40"/>
                  </a:lnTo>
                  <a:close/>
                  <a:moveTo>
                    <a:pt x="2594" y="750"/>
                  </a:moveTo>
                  <a:lnTo>
                    <a:pt x="2249" y="155"/>
                  </a:lnTo>
                  <a:lnTo>
                    <a:pt x="867" y="155"/>
                  </a:lnTo>
                  <a:lnTo>
                    <a:pt x="177" y="1347"/>
                  </a:lnTo>
                  <a:lnTo>
                    <a:pt x="867" y="2540"/>
                  </a:lnTo>
                  <a:lnTo>
                    <a:pt x="2249" y="2540"/>
                  </a:lnTo>
                  <a:lnTo>
                    <a:pt x="2940" y="1347"/>
                  </a:lnTo>
                  <a:lnTo>
                    <a:pt x="2594" y="750"/>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39">
              <a:extLst>
                <a:ext uri="{FF2B5EF4-FFF2-40B4-BE49-F238E27FC236}">
                  <a16:creationId xmlns:a16="http://schemas.microsoft.com/office/drawing/2014/main" id="{DA09A180-B714-4305-A5CA-33A9EF4F78B0}"/>
                </a:ext>
              </a:extLst>
            </p:cNvPr>
            <p:cNvSpPr>
              <a:spLocks/>
            </p:cNvSpPr>
            <p:nvPr userDrawn="1"/>
          </p:nvSpPr>
          <p:spPr bwMode="auto">
            <a:xfrm>
              <a:off x="6420" y="2611"/>
              <a:ext cx="779" cy="673"/>
            </a:xfrm>
            <a:custGeom>
              <a:avLst/>
              <a:gdLst>
                <a:gd name="T0" fmla="*/ 2360 w 3118"/>
                <a:gd name="T1" fmla="*/ 40 h 2694"/>
                <a:gd name="T2" fmla="*/ 3118 w 3118"/>
                <a:gd name="T3" fmla="*/ 1347 h 2694"/>
                <a:gd name="T4" fmla="*/ 2337 w 3118"/>
                <a:gd name="T5" fmla="*/ 2694 h 2694"/>
                <a:gd name="T6" fmla="*/ 779 w 3118"/>
                <a:gd name="T7" fmla="*/ 2694 h 2694"/>
                <a:gd name="T8" fmla="*/ 0 w 3118"/>
                <a:gd name="T9" fmla="*/ 1347 h 2694"/>
                <a:gd name="T10" fmla="*/ 779 w 3118"/>
                <a:gd name="T11" fmla="*/ 0 h 2694"/>
                <a:gd name="T12" fmla="*/ 2337 w 3118"/>
                <a:gd name="T13" fmla="*/ 0 h 2694"/>
                <a:gd name="T14" fmla="*/ 2360 w 3118"/>
                <a:gd name="T15" fmla="*/ 40 h 2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8" h="2694">
                  <a:moveTo>
                    <a:pt x="2360" y="40"/>
                  </a:moveTo>
                  <a:lnTo>
                    <a:pt x="3118" y="1347"/>
                  </a:lnTo>
                  <a:lnTo>
                    <a:pt x="2337" y="2694"/>
                  </a:lnTo>
                  <a:lnTo>
                    <a:pt x="779" y="2694"/>
                  </a:lnTo>
                  <a:lnTo>
                    <a:pt x="0" y="1347"/>
                  </a:lnTo>
                  <a:lnTo>
                    <a:pt x="779" y="0"/>
                  </a:lnTo>
                  <a:lnTo>
                    <a:pt x="2337" y="0"/>
                  </a:lnTo>
                  <a:lnTo>
                    <a:pt x="2360" y="40"/>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Freeform 40">
              <a:extLst>
                <a:ext uri="{FF2B5EF4-FFF2-40B4-BE49-F238E27FC236}">
                  <a16:creationId xmlns:a16="http://schemas.microsoft.com/office/drawing/2014/main" id="{603FD226-EE24-446B-AB9D-A158892634F6}"/>
                </a:ext>
              </a:extLst>
            </p:cNvPr>
            <p:cNvSpPr>
              <a:spLocks/>
            </p:cNvSpPr>
            <p:nvPr userDrawn="1"/>
          </p:nvSpPr>
          <p:spPr bwMode="auto">
            <a:xfrm>
              <a:off x="6464" y="2649"/>
              <a:ext cx="691" cy="596"/>
            </a:xfrm>
            <a:custGeom>
              <a:avLst/>
              <a:gdLst>
                <a:gd name="T0" fmla="*/ 2417 w 2763"/>
                <a:gd name="T1" fmla="*/ 595 h 2385"/>
                <a:gd name="T2" fmla="*/ 2072 w 2763"/>
                <a:gd name="T3" fmla="*/ 0 h 2385"/>
                <a:gd name="T4" fmla="*/ 690 w 2763"/>
                <a:gd name="T5" fmla="*/ 0 h 2385"/>
                <a:gd name="T6" fmla="*/ 0 w 2763"/>
                <a:gd name="T7" fmla="*/ 1192 h 2385"/>
                <a:gd name="T8" fmla="*/ 690 w 2763"/>
                <a:gd name="T9" fmla="*/ 2385 h 2385"/>
                <a:gd name="T10" fmla="*/ 2072 w 2763"/>
                <a:gd name="T11" fmla="*/ 2385 h 2385"/>
                <a:gd name="T12" fmla="*/ 2763 w 2763"/>
                <a:gd name="T13" fmla="*/ 1192 h 2385"/>
                <a:gd name="T14" fmla="*/ 2417 w 2763"/>
                <a:gd name="T15" fmla="*/ 595 h 2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3" h="2385">
                  <a:moveTo>
                    <a:pt x="2417" y="595"/>
                  </a:moveTo>
                  <a:lnTo>
                    <a:pt x="2072" y="0"/>
                  </a:lnTo>
                  <a:lnTo>
                    <a:pt x="690" y="0"/>
                  </a:lnTo>
                  <a:lnTo>
                    <a:pt x="0" y="1192"/>
                  </a:lnTo>
                  <a:lnTo>
                    <a:pt x="690" y="2385"/>
                  </a:lnTo>
                  <a:lnTo>
                    <a:pt x="2072" y="2385"/>
                  </a:lnTo>
                  <a:lnTo>
                    <a:pt x="2763" y="1192"/>
                  </a:lnTo>
                  <a:lnTo>
                    <a:pt x="2417" y="595"/>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9" name="Freeform 49">
              <a:extLst>
                <a:ext uri="{FF2B5EF4-FFF2-40B4-BE49-F238E27FC236}">
                  <a16:creationId xmlns:a16="http://schemas.microsoft.com/office/drawing/2014/main" id="{EF7C3485-2E3D-4B0E-B145-4E9F728B5634}"/>
                </a:ext>
              </a:extLst>
            </p:cNvPr>
            <p:cNvSpPr>
              <a:spLocks noEditPoints="1"/>
            </p:cNvSpPr>
            <p:nvPr userDrawn="1"/>
          </p:nvSpPr>
          <p:spPr bwMode="auto">
            <a:xfrm>
              <a:off x="4563" y="3654"/>
              <a:ext cx="780" cy="673"/>
            </a:xfrm>
            <a:custGeom>
              <a:avLst/>
              <a:gdLst>
                <a:gd name="T0" fmla="*/ 2360 w 3118"/>
                <a:gd name="T1" fmla="*/ 38 h 2693"/>
                <a:gd name="T2" fmla="*/ 3118 w 3118"/>
                <a:gd name="T3" fmla="*/ 1346 h 2693"/>
                <a:gd name="T4" fmla="*/ 2338 w 3118"/>
                <a:gd name="T5" fmla="*/ 2693 h 2693"/>
                <a:gd name="T6" fmla="*/ 780 w 3118"/>
                <a:gd name="T7" fmla="*/ 2693 h 2693"/>
                <a:gd name="T8" fmla="*/ 0 w 3118"/>
                <a:gd name="T9" fmla="*/ 1346 h 2693"/>
                <a:gd name="T10" fmla="*/ 780 w 3118"/>
                <a:gd name="T11" fmla="*/ 0 h 2693"/>
                <a:gd name="T12" fmla="*/ 2338 w 3118"/>
                <a:gd name="T13" fmla="*/ 0 h 2693"/>
                <a:gd name="T14" fmla="*/ 2360 w 3118"/>
                <a:gd name="T15" fmla="*/ 38 h 2693"/>
                <a:gd name="T16" fmla="*/ 2595 w 3118"/>
                <a:gd name="T17" fmla="*/ 750 h 2693"/>
                <a:gd name="T18" fmla="*/ 2250 w 3118"/>
                <a:gd name="T19" fmla="*/ 153 h 2693"/>
                <a:gd name="T20" fmla="*/ 868 w 3118"/>
                <a:gd name="T21" fmla="*/ 153 h 2693"/>
                <a:gd name="T22" fmla="*/ 178 w 3118"/>
                <a:gd name="T23" fmla="*/ 1346 h 2693"/>
                <a:gd name="T24" fmla="*/ 868 w 3118"/>
                <a:gd name="T25" fmla="*/ 2539 h 2693"/>
                <a:gd name="T26" fmla="*/ 2250 w 3118"/>
                <a:gd name="T27" fmla="*/ 2539 h 2693"/>
                <a:gd name="T28" fmla="*/ 2940 w 3118"/>
                <a:gd name="T29" fmla="*/ 1346 h 2693"/>
                <a:gd name="T30" fmla="*/ 2595 w 3118"/>
                <a:gd name="T31" fmla="*/ 75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8" h="2693">
                  <a:moveTo>
                    <a:pt x="2360" y="38"/>
                  </a:moveTo>
                  <a:lnTo>
                    <a:pt x="3118" y="1346"/>
                  </a:lnTo>
                  <a:lnTo>
                    <a:pt x="2338" y="2693"/>
                  </a:lnTo>
                  <a:lnTo>
                    <a:pt x="780" y="2693"/>
                  </a:lnTo>
                  <a:lnTo>
                    <a:pt x="0" y="1346"/>
                  </a:lnTo>
                  <a:lnTo>
                    <a:pt x="780" y="0"/>
                  </a:lnTo>
                  <a:lnTo>
                    <a:pt x="2338" y="0"/>
                  </a:lnTo>
                  <a:lnTo>
                    <a:pt x="2360" y="38"/>
                  </a:lnTo>
                  <a:close/>
                  <a:moveTo>
                    <a:pt x="2595" y="750"/>
                  </a:moveTo>
                  <a:lnTo>
                    <a:pt x="2250" y="153"/>
                  </a:lnTo>
                  <a:lnTo>
                    <a:pt x="868" y="153"/>
                  </a:lnTo>
                  <a:lnTo>
                    <a:pt x="178" y="1346"/>
                  </a:lnTo>
                  <a:lnTo>
                    <a:pt x="868" y="2539"/>
                  </a:lnTo>
                  <a:lnTo>
                    <a:pt x="2250" y="2539"/>
                  </a:lnTo>
                  <a:lnTo>
                    <a:pt x="2940" y="1346"/>
                  </a:lnTo>
                  <a:lnTo>
                    <a:pt x="2595" y="750"/>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50">
              <a:extLst>
                <a:ext uri="{FF2B5EF4-FFF2-40B4-BE49-F238E27FC236}">
                  <a16:creationId xmlns:a16="http://schemas.microsoft.com/office/drawing/2014/main" id="{98CA0E61-787F-4453-BECD-7C2590529BD3}"/>
                </a:ext>
              </a:extLst>
            </p:cNvPr>
            <p:cNvSpPr>
              <a:spLocks/>
            </p:cNvSpPr>
            <p:nvPr userDrawn="1"/>
          </p:nvSpPr>
          <p:spPr bwMode="auto">
            <a:xfrm>
              <a:off x="4563" y="3654"/>
              <a:ext cx="780" cy="673"/>
            </a:xfrm>
            <a:custGeom>
              <a:avLst/>
              <a:gdLst>
                <a:gd name="T0" fmla="*/ 2360 w 3118"/>
                <a:gd name="T1" fmla="*/ 38 h 2693"/>
                <a:gd name="T2" fmla="*/ 3118 w 3118"/>
                <a:gd name="T3" fmla="*/ 1346 h 2693"/>
                <a:gd name="T4" fmla="*/ 2338 w 3118"/>
                <a:gd name="T5" fmla="*/ 2693 h 2693"/>
                <a:gd name="T6" fmla="*/ 780 w 3118"/>
                <a:gd name="T7" fmla="*/ 2693 h 2693"/>
                <a:gd name="T8" fmla="*/ 0 w 3118"/>
                <a:gd name="T9" fmla="*/ 1346 h 2693"/>
                <a:gd name="T10" fmla="*/ 780 w 3118"/>
                <a:gd name="T11" fmla="*/ 0 h 2693"/>
                <a:gd name="T12" fmla="*/ 2338 w 3118"/>
                <a:gd name="T13" fmla="*/ 0 h 2693"/>
                <a:gd name="T14" fmla="*/ 2360 w 3118"/>
                <a:gd name="T15" fmla="*/ 38 h 26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8" h="2693">
                  <a:moveTo>
                    <a:pt x="2360" y="38"/>
                  </a:moveTo>
                  <a:lnTo>
                    <a:pt x="3118" y="1346"/>
                  </a:lnTo>
                  <a:lnTo>
                    <a:pt x="2338" y="2693"/>
                  </a:lnTo>
                  <a:lnTo>
                    <a:pt x="780" y="2693"/>
                  </a:lnTo>
                  <a:lnTo>
                    <a:pt x="0" y="1346"/>
                  </a:lnTo>
                  <a:lnTo>
                    <a:pt x="780" y="0"/>
                  </a:lnTo>
                  <a:lnTo>
                    <a:pt x="2338" y="0"/>
                  </a:lnTo>
                  <a:lnTo>
                    <a:pt x="2360" y="38"/>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1" name="Freeform 51">
              <a:extLst>
                <a:ext uri="{FF2B5EF4-FFF2-40B4-BE49-F238E27FC236}">
                  <a16:creationId xmlns:a16="http://schemas.microsoft.com/office/drawing/2014/main" id="{C74B4FC4-8853-439E-9667-718B89B2962A}"/>
                </a:ext>
              </a:extLst>
            </p:cNvPr>
            <p:cNvSpPr>
              <a:spLocks/>
            </p:cNvSpPr>
            <p:nvPr userDrawn="1"/>
          </p:nvSpPr>
          <p:spPr bwMode="auto">
            <a:xfrm>
              <a:off x="4608" y="3693"/>
              <a:ext cx="690" cy="596"/>
            </a:xfrm>
            <a:custGeom>
              <a:avLst/>
              <a:gdLst>
                <a:gd name="T0" fmla="*/ 2417 w 2762"/>
                <a:gd name="T1" fmla="*/ 597 h 2386"/>
                <a:gd name="T2" fmla="*/ 2072 w 2762"/>
                <a:gd name="T3" fmla="*/ 0 h 2386"/>
                <a:gd name="T4" fmla="*/ 690 w 2762"/>
                <a:gd name="T5" fmla="*/ 0 h 2386"/>
                <a:gd name="T6" fmla="*/ 0 w 2762"/>
                <a:gd name="T7" fmla="*/ 1193 h 2386"/>
                <a:gd name="T8" fmla="*/ 690 w 2762"/>
                <a:gd name="T9" fmla="*/ 2386 h 2386"/>
                <a:gd name="T10" fmla="*/ 2072 w 2762"/>
                <a:gd name="T11" fmla="*/ 2386 h 2386"/>
                <a:gd name="T12" fmla="*/ 2762 w 2762"/>
                <a:gd name="T13" fmla="*/ 1193 h 2386"/>
                <a:gd name="T14" fmla="*/ 2417 w 2762"/>
                <a:gd name="T15" fmla="*/ 597 h 2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2" h="2386">
                  <a:moveTo>
                    <a:pt x="2417" y="597"/>
                  </a:moveTo>
                  <a:lnTo>
                    <a:pt x="2072" y="0"/>
                  </a:lnTo>
                  <a:lnTo>
                    <a:pt x="690" y="0"/>
                  </a:lnTo>
                  <a:lnTo>
                    <a:pt x="0" y="1193"/>
                  </a:lnTo>
                  <a:lnTo>
                    <a:pt x="690" y="2386"/>
                  </a:lnTo>
                  <a:lnTo>
                    <a:pt x="2072" y="2386"/>
                  </a:lnTo>
                  <a:lnTo>
                    <a:pt x="2762" y="1193"/>
                  </a:lnTo>
                  <a:lnTo>
                    <a:pt x="2417" y="597"/>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2" name="Freeform 52">
              <a:extLst>
                <a:ext uri="{FF2B5EF4-FFF2-40B4-BE49-F238E27FC236}">
                  <a16:creationId xmlns:a16="http://schemas.microsoft.com/office/drawing/2014/main" id="{009EA532-8B82-4FE3-AF7C-4ED56085913B}"/>
                </a:ext>
              </a:extLst>
            </p:cNvPr>
            <p:cNvSpPr>
              <a:spLocks noEditPoints="1"/>
            </p:cNvSpPr>
            <p:nvPr userDrawn="1"/>
          </p:nvSpPr>
          <p:spPr bwMode="auto">
            <a:xfrm>
              <a:off x="5184" y="3303"/>
              <a:ext cx="779" cy="674"/>
            </a:xfrm>
            <a:custGeom>
              <a:avLst/>
              <a:gdLst>
                <a:gd name="T0" fmla="*/ 2361 w 3117"/>
                <a:gd name="T1" fmla="*/ 39 h 2694"/>
                <a:gd name="T2" fmla="*/ 3117 w 3117"/>
                <a:gd name="T3" fmla="*/ 1346 h 2694"/>
                <a:gd name="T4" fmla="*/ 2338 w 3117"/>
                <a:gd name="T5" fmla="*/ 2694 h 2694"/>
                <a:gd name="T6" fmla="*/ 779 w 3117"/>
                <a:gd name="T7" fmla="*/ 2694 h 2694"/>
                <a:gd name="T8" fmla="*/ 0 w 3117"/>
                <a:gd name="T9" fmla="*/ 1346 h 2694"/>
                <a:gd name="T10" fmla="*/ 779 w 3117"/>
                <a:gd name="T11" fmla="*/ 0 h 2694"/>
                <a:gd name="T12" fmla="*/ 2338 w 3117"/>
                <a:gd name="T13" fmla="*/ 0 h 2694"/>
                <a:gd name="T14" fmla="*/ 2361 w 3117"/>
                <a:gd name="T15" fmla="*/ 39 h 2694"/>
                <a:gd name="T16" fmla="*/ 2594 w 3117"/>
                <a:gd name="T17" fmla="*/ 750 h 2694"/>
                <a:gd name="T18" fmla="*/ 2249 w 3117"/>
                <a:gd name="T19" fmla="*/ 154 h 2694"/>
                <a:gd name="T20" fmla="*/ 868 w 3117"/>
                <a:gd name="T21" fmla="*/ 154 h 2694"/>
                <a:gd name="T22" fmla="*/ 177 w 3117"/>
                <a:gd name="T23" fmla="*/ 1346 h 2694"/>
                <a:gd name="T24" fmla="*/ 868 w 3117"/>
                <a:gd name="T25" fmla="*/ 2539 h 2694"/>
                <a:gd name="T26" fmla="*/ 2249 w 3117"/>
                <a:gd name="T27" fmla="*/ 2539 h 2694"/>
                <a:gd name="T28" fmla="*/ 2940 w 3117"/>
                <a:gd name="T29" fmla="*/ 1346 h 2694"/>
                <a:gd name="T30" fmla="*/ 2594 w 3117"/>
                <a:gd name="T31" fmla="*/ 750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7" h="2694">
                  <a:moveTo>
                    <a:pt x="2361" y="39"/>
                  </a:moveTo>
                  <a:lnTo>
                    <a:pt x="3117" y="1346"/>
                  </a:lnTo>
                  <a:lnTo>
                    <a:pt x="2338" y="2694"/>
                  </a:lnTo>
                  <a:lnTo>
                    <a:pt x="779" y="2694"/>
                  </a:lnTo>
                  <a:lnTo>
                    <a:pt x="0" y="1346"/>
                  </a:lnTo>
                  <a:lnTo>
                    <a:pt x="779" y="0"/>
                  </a:lnTo>
                  <a:lnTo>
                    <a:pt x="2338" y="0"/>
                  </a:lnTo>
                  <a:lnTo>
                    <a:pt x="2361" y="39"/>
                  </a:lnTo>
                  <a:close/>
                  <a:moveTo>
                    <a:pt x="2594" y="750"/>
                  </a:moveTo>
                  <a:lnTo>
                    <a:pt x="2249" y="154"/>
                  </a:lnTo>
                  <a:lnTo>
                    <a:pt x="868" y="154"/>
                  </a:lnTo>
                  <a:lnTo>
                    <a:pt x="177" y="1346"/>
                  </a:lnTo>
                  <a:lnTo>
                    <a:pt x="868" y="2539"/>
                  </a:lnTo>
                  <a:lnTo>
                    <a:pt x="2249" y="2539"/>
                  </a:lnTo>
                  <a:lnTo>
                    <a:pt x="2940" y="1346"/>
                  </a:lnTo>
                  <a:lnTo>
                    <a:pt x="2594" y="750"/>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Freeform 53">
              <a:extLst>
                <a:ext uri="{FF2B5EF4-FFF2-40B4-BE49-F238E27FC236}">
                  <a16:creationId xmlns:a16="http://schemas.microsoft.com/office/drawing/2014/main" id="{1697CAD3-ED0A-4A15-A96A-71015881CF18}"/>
                </a:ext>
              </a:extLst>
            </p:cNvPr>
            <p:cNvSpPr>
              <a:spLocks/>
            </p:cNvSpPr>
            <p:nvPr userDrawn="1"/>
          </p:nvSpPr>
          <p:spPr bwMode="auto">
            <a:xfrm>
              <a:off x="5184" y="3303"/>
              <a:ext cx="779" cy="674"/>
            </a:xfrm>
            <a:custGeom>
              <a:avLst/>
              <a:gdLst>
                <a:gd name="T0" fmla="*/ 2361 w 3117"/>
                <a:gd name="T1" fmla="*/ 39 h 2694"/>
                <a:gd name="T2" fmla="*/ 3117 w 3117"/>
                <a:gd name="T3" fmla="*/ 1346 h 2694"/>
                <a:gd name="T4" fmla="*/ 2338 w 3117"/>
                <a:gd name="T5" fmla="*/ 2694 h 2694"/>
                <a:gd name="T6" fmla="*/ 779 w 3117"/>
                <a:gd name="T7" fmla="*/ 2694 h 2694"/>
                <a:gd name="T8" fmla="*/ 0 w 3117"/>
                <a:gd name="T9" fmla="*/ 1346 h 2694"/>
                <a:gd name="T10" fmla="*/ 779 w 3117"/>
                <a:gd name="T11" fmla="*/ 0 h 2694"/>
                <a:gd name="T12" fmla="*/ 2338 w 3117"/>
                <a:gd name="T13" fmla="*/ 0 h 2694"/>
                <a:gd name="T14" fmla="*/ 2361 w 3117"/>
                <a:gd name="T15" fmla="*/ 39 h 2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7" h="2694">
                  <a:moveTo>
                    <a:pt x="2361" y="39"/>
                  </a:moveTo>
                  <a:lnTo>
                    <a:pt x="3117" y="1346"/>
                  </a:lnTo>
                  <a:lnTo>
                    <a:pt x="2338" y="2694"/>
                  </a:lnTo>
                  <a:lnTo>
                    <a:pt x="779" y="2694"/>
                  </a:lnTo>
                  <a:lnTo>
                    <a:pt x="0" y="1346"/>
                  </a:lnTo>
                  <a:lnTo>
                    <a:pt x="779" y="0"/>
                  </a:lnTo>
                  <a:lnTo>
                    <a:pt x="2338" y="0"/>
                  </a:lnTo>
                  <a:lnTo>
                    <a:pt x="2361" y="39"/>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4" name="Freeform 54">
              <a:extLst>
                <a:ext uri="{FF2B5EF4-FFF2-40B4-BE49-F238E27FC236}">
                  <a16:creationId xmlns:a16="http://schemas.microsoft.com/office/drawing/2014/main" id="{969DE35D-48D8-4B2B-AEFC-303B826BCF75}"/>
                </a:ext>
              </a:extLst>
            </p:cNvPr>
            <p:cNvSpPr>
              <a:spLocks/>
            </p:cNvSpPr>
            <p:nvPr userDrawn="1"/>
          </p:nvSpPr>
          <p:spPr bwMode="auto">
            <a:xfrm>
              <a:off x="5228" y="3342"/>
              <a:ext cx="691" cy="596"/>
            </a:xfrm>
            <a:custGeom>
              <a:avLst/>
              <a:gdLst>
                <a:gd name="T0" fmla="*/ 2417 w 2763"/>
                <a:gd name="T1" fmla="*/ 596 h 2385"/>
                <a:gd name="T2" fmla="*/ 2072 w 2763"/>
                <a:gd name="T3" fmla="*/ 0 h 2385"/>
                <a:gd name="T4" fmla="*/ 691 w 2763"/>
                <a:gd name="T5" fmla="*/ 0 h 2385"/>
                <a:gd name="T6" fmla="*/ 0 w 2763"/>
                <a:gd name="T7" fmla="*/ 1192 h 2385"/>
                <a:gd name="T8" fmla="*/ 691 w 2763"/>
                <a:gd name="T9" fmla="*/ 2385 h 2385"/>
                <a:gd name="T10" fmla="*/ 2072 w 2763"/>
                <a:gd name="T11" fmla="*/ 2385 h 2385"/>
                <a:gd name="T12" fmla="*/ 2763 w 2763"/>
                <a:gd name="T13" fmla="*/ 1192 h 2385"/>
                <a:gd name="T14" fmla="*/ 2417 w 2763"/>
                <a:gd name="T15" fmla="*/ 596 h 2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3" h="2385">
                  <a:moveTo>
                    <a:pt x="2417" y="596"/>
                  </a:moveTo>
                  <a:lnTo>
                    <a:pt x="2072" y="0"/>
                  </a:lnTo>
                  <a:lnTo>
                    <a:pt x="691" y="0"/>
                  </a:lnTo>
                  <a:lnTo>
                    <a:pt x="0" y="1192"/>
                  </a:lnTo>
                  <a:lnTo>
                    <a:pt x="691" y="2385"/>
                  </a:lnTo>
                  <a:lnTo>
                    <a:pt x="2072" y="2385"/>
                  </a:lnTo>
                  <a:lnTo>
                    <a:pt x="2763" y="1192"/>
                  </a:lnTo>
                  <a:lnTo>
                    <a:pt x="2417" y="596"/>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5" name="Freeform 55">
              <a:extLst>
                <a:ext uri="{FF2B5EF4-FFF2-40B4-BE49-F238E27FC236}">
                  <a16:creationId xmlns:a16="http://schemas.microsoft.com/office/drawing/2014/main" id="{C6844EA6-ACF7-42FF-9DC1-577CC9CDC332}"/>
                </a:ext>
              </a:extLst>
            </p:cNvPr>
            <p:cNvSpPr>
              <a:spLocks noEditPoints="1"/>
            </p:cNvSpPr>
            <p:nvPr userDrawn="1"/>
          </p:nvSpPr>
          <p:spPr bwMode="auto">
            <a:xfrm>
              <a:off x="5803" y="3654"/>
              <a:ext cx="779" cy="673"/>
            </a:xfrm>
            <a:custGeom>
              <a:avLst/>
              <a:gdLst>
                <a:gd name="T0" fmla="*/ 2360 w 3116"/>
                <a:gd name="T1" fmla="*/ 38 h 2693"/>
                <a:gd name="T2" fmla="*/ 3116 w 3116"/>
                <a:gd name="T3" fmla="*/ 1346 h 2693"/>
                <a:gd name="T4" fmla="*/ 2337 w 3116"/>
                <a:gd name="T5" fmla="*/ 2693 h 2693"/>
                <a:gd name="T6" fmla="*/ 779 w 3116"/>
                <a:gd name="T7" fmla="*/ 2693 h 2693"/>
                <a:gd name="T8" fmla="*/ 0 w 3116"/>
                <a:gd name="T9" fmla="*/ 1346 h 2693"/>
                <a:gd name="T10" fmla="*/ 779 w 3116"/>
                <a:gd name="T11" fmla="*/ 0 h 2693"/>
                <a:gd name="T12" fmla="*/ 2337 w 3116"/>
                <a:gd name="T13" fmla="*/ 0 h 2693"/>
                <a:gd name="T14" fmla="*/ 2360 w 3116"/>
                <a:gd name="T15" fmla="*/ 38 h 2693"/>
                <a:gd name="T16" fmla="*/ 2593 w 3116"/>
                <a:gd name="T17" fmla="*/ 750 h 2693"/>
                <a:gd name="T18" fmla="*/ 2249 w 3116"/>
                <a:gd name="T19" fmla="*/ 153 h 2693"/>
                <a:gd name="T20" fmla="*/ 867 w 3116"/>
                <a:gd name="T21" fmla="*/ 153 h 2693"/>
                <a:gd name="T22" fmla="*/ 176 w 3116"/>
                <a:gd name="T23" fmla="*/ 1346 h 2693"/>
                <a:gd name="T24" fmla="*/ 867 w 3116"/>
                <a:gd name="T25" fmla="*/ 2539 h 2693"/>
                <a:gd name="T26" fmla="*/ 2249 w 3116"/>
                <a:gd name="T27" fmla="*/ 2539 h 2693"/>
                <a:gd name="T28" fmla="*/ 2939 w 3116"/>
                <a:gd name="T29" fmla="*/ 1346 h 2693"/>
                <a:gd name="T30" fmla="*/ 2593 w 3116"/>
                <a:gd name="T31" fmla="*/ 75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6" h="2693">
                  <a:moveTo>
                    <a:pt x="2360" y="38"/>
                  </a:moveTo>
                  <a:lnTo>
                    <a:pt x="3116" y="1346"/>
                  </a:lnTo>
                  <a:lnTo>
                    <a:pt x="2337" y="2693"/>
                  </a:lnTo>
                  <a:lnTo>
                    <a:pt x="779" y="2693"/>
                  </a:lnTo>
                  <a:lnTo>
                    <a:pt x="0" y="1346"/>
                  </a:lnTo>
                  <a:lnTo>
                    <a:pt x="779" y="0"/>
                  </a:lnTo>
                  <a:lnTo>
                    <a:pt x="2337" y="0"/>
                  </a:lnTo>
                  <a:lnTo>
                    <a:pt x="2360" y="38"/>
                  </a:lnTo>
                  <a:close/>
                  <a:moveTo>
                    <a:pt x="2593" y="750"/>
                  </a:moveTo>
                  <a:lnTo>
                    <a:pt x="2249" y="153"/>
                  </a:lnTo>
                  <a:lnTo>
                    <a:pt x="867" y="153"/>
                  </a:lnTo>
                  <a:lnTo>
                    <a:pt x="176" y="1346"/>
                  </a:lnTo>
                  <a:lnTo>
                    <a:pt x="867" y="2539"/>
                  </a:lnTo>
                  <a:lnTo>
                    <a:pt x="2249" y="2539"/>
                  </a:lnTo>
                  <a:lnTo>
                    <a:pt x="2939" y="1346"/>
                  </a:lnTo>
                  <a:lnTo>
                    <a:pt x="2593" y="750"/>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 name="Freeform 56">
              <a:extLst>
                <a:ext uri="{FF2B5EF4-FFF2-40B4-BE49-F238E27FC236}">
                  <a16:creationId xmlns:a16="http://schemas.microsoft.com/office/drawing/2014/main" id="{E293F790-4AA5-4EA4-A184-D9305FEFBD19}"/>
                </a:ext>
              </a:extLst>
            </p:cNvPr>
            <p:cNvSpPr>
              <a:spLocks/>
            </p:cNvSpPr>
            <p:nvPr userDrawn="1"/>
          </p:nvSpPr>
          <p:spPr bwMode="auto">
            <a:xfrm>
              <a:off x="5803" y="3654"/>
              <a:ext cx="779" cy="673"/>
            </a:xfrm>
            <a:custGeom>
              <a:avLst/>
              <a:gdLst>
                <a:gd name="T0" fmla="*/ 2360 w 3116"/>
                <a:gd name="T1" fmla="*/ 38 h 2693"/>
                <a:gd name="T2" fmla="*/ 3116 w 3116"/>
                <a:gd name="T3" fmla="*/ 1346 h 2693"/>
                <a:gd name="T4" fmla="*/ 2337 w 3116"/>
                <a:gd name="T5" fmla="*/ 2693 h 2693"/>
                <a:gd name="T6" fmla="*/ 779 w 3116"/>
                <a:gd name="T7" fmla="*/ 2693 h 2693"/>
                <a:gd name="T8" fmla="*/ 0 w 3116"/>
                <a:gd name="T9" fmla="*/ 1346 h 2693"/>
                <a:gd name="T10" fmla="*/ 779 w 3116"/>
                <a:gd name="T11" fmla="*/ 0 h 2693"/>
                <a:gd name="T12" fmla="*/ 2337 w 3116"/>
                <a:gd name="T13" fmla="*/ 0 h 2693"/>
                <a:gd name="T14" fmla="*/ 2360 w 3116"/>
                <a:gd name="T15" fmla="*/ 38 h 26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6" h="2693">
                  <a:moveTo>
                    <a:pt x="2360" y="38"/>
                  </a:moveTo>
                  <a:lnTo>
                    <a:pt x="3116" y="1346"/>
                  </a:lnTo>
                  <a:lnTo>
                    <a:pt x="2337" y="2693"/>
                  </a:lnTo>
                  <a:lnTo>
                    <a:pt x="779" y="2693"/>
                  </a:lnTo>
                  <a:lnTo>
                    <a:pt x="0" y="1346"/>
                  </a:lnTo>
                  <a:lnTo>
                    <a:pt x="779" y="0"/>
                  </a:lnTo>
                  <a:lnTo>
                    <a:pt x="2337" y="0"/>
                  </a:lnTo>
                  <a:lnTo>
                    <a:pt x="2360" y="38"/>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7" name="Freeform 57">
              <a:extLst>
                <a:ext uri="{FF2B5EF4-FFF2-40B4-BE49-F238E27FC236}">
                  <a16:creationId xmlns:a16="http://schemas.microsoft.com/office/drawing/2014/main" id="{6F24E947-1F46-4E4A-97EB-A69BD26EF4EC}"/>
                </a:ext>
              </a:extLst>
            </p:cNvPr>
            <p:cNvSpPr>
              <a:spLocks/>
            </p:cNvSpPr>
            <p:nvPr userDrawn="1"/>
          </p:nvSpPr>
          <p:spPr bwMode="auto">
            <a:xfrm>
              <a:off x="5847" y="3693"/>
              <a:ext cx="691" cy="596"/>
            </a:xfrm>
            <a:custGeom>
              <a:avLst/>
              <a:gdLst>
                <a:gd name="T0" fmla="*/ 2417 w 2763"/>
                <a:gd name="T1" fmla="*/ 597 h 2386"/>
                <a:gd name="T2" fmla="*/ 2073 w 2763"/>
                <a:gd name="T3" fmla="*/ 0 h 2386"/>
                <a:gd name="T4" fmla="*/ 691 w 2763"/>
                <a:gd name="T5" fmla="*/ 0 h 2386"/>
                <a:gd name="T6" fmla="*/ 0 w 2763"/>
                <a:gd name="T7" fmla="*/ 1193 h 2386"/>
                <a:gd name="T8" fmla="*/ 691 w 2763"/>
                <a:gd name="T9" fmla="*/ 2386 h 2386"/>
                <a:gd name="T10" fmla="*/ 2073 w 2763"/>
                <a:gd name="T11" fmla="*/ 2386 h 2386"/>
                <a:gd name="T12" fmla="*/ 2763 w 2763"/>
                <a:gd name="T13" fmla="*/ 1193 h 2386"/>
                <a:gd name="T14" fmla="*/ 2417 w 2763"/>
                <a:gd name="T15" fmla="*/ 597 h 2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3" h="2386">
                  <a:moveTo>
                    <a:pt x="2417" y="597"/>
                  </a:moveTo>
                  <a:lnTo>
                    <a:pt x="2073" y="0"/>
                  </a:lnTo>
                  <a:lnTo>
                    <a:pt x="691" y="0"/>
                  </a:lnTo>
                  <a:lnTo>
                    <a:pt x="0" y="1193"/>
                  </a:lnTo>
                  <a:lnTo>
                    <a:pt x="691" y="2386"/>
                  </a:lnTo>
                  <a:lnTo>
                    <a:pt x="2073" y="2386"/>
                  </a:lnTo>
                  <a:lnTo>
                    <a:pt x="2763" y="1193"/>
                  </a:lnTo>
                  <a:lnTo>
                    <a:pt x="2417" y="597"/>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8" name="Freeform 58">
              <a:extLst>
                <a:ext uri="{FF2B5EF4-FFF2-40B4-BE49-F238E27FC236}">
                  <a16:creationId xmlns:a16="http://schemas.microsoft.com/office/drawing/2014/main" id="{5A67B871-2811-4C6F-84EF-1E0E8D7183C8}"/>
                </a:ext>
              </a:extLst>
            </p:cNvPr>
            <p:cNvSpPr>
              <a:spLocks noEditPoints="1"/>
            </p:cNvSpPr>
            <p:nvPr userDrawn="1"/>
          </p:nvSpPr>
          <p:spPr bwMode="auto">
            <a:xfrm>
              <a:off x="5184" y="2604"/>
              <a:ext cx="779" cy="673"/>
            </a:xfrm>
            <a:custGeom>
              <a:avLst/>
              <a:gdLst>
                <a:gd name="T0" fmla="*/ 2361 w 3117"/>
                <a:gd name="T1" fmla="*/ 38 h 2693"/>
                <a:gd name="T2" fmla="*/ 3117 w 3117"/>
                <a:gd name="T3" fmla="*/ 1347 h 2693"/>
                <a:gd name="T4" fmla="*/ 2338 w 3117"/>
                <a:gd name="T5" fmla="*/ 2693 h 2693"/>
                <a:gd name="T6" fmla="*/ 779 w 3117"/>
                <a:gd name="T7" fmla="*/ 2693 h 2693"/>
                <a:gd name="T8" fmla="*/ 0 w 3117"/>
                <a:gd name="T9" fmla="*/ 1347 h 2693"/>
                <a:gd name="T10" fmla="*/ 779 w 3117"/>
                <a:gd name="T11" fmla="*/ 0 h 2693"/>
                <a:gd name="T12" fmla="*/ 2338 w 3117"/>
                <a:gd name="T13" fmla="*/ 0 h 2693"/>
                <a:gd name="T14" fmla="*/ 2361 w 3117"/>
                <a:gd name="T15" fmla="*/ 38 h 2693"/>
                <a:gd name="T16" fmla="*/ 2594 w 3117"/>
                <a:gd name="T17" fmla="*/ 750 h 2693"/>
                <a:gd name="T18" fmla="*/ 2249 w 3117"/>
                <a:gd name="T19" fmla="*/ 154 h 2693"/>
                <a:gd name="T20" fmla="*/ 868 w 3117"/>
                <a:gd name="T21" fmla="*/ 154 h 2693"/>
                <a:gd name="T22" fmla="*/ 177 w 3117"/>
                <a:gd name="T23" fmla="*/ 1347 h 2693"/>
                <a:gd name="T24" fmla="*/ 868 w 3117"/>
                <a:gd name="T25" fmla="*/ 2540 h 2693"/>
                <a:gd name="T26" fmla="*/ 2249 w 3117"/>
                <a:gd name="T27" fmla="*/ 2540 h 2693"/>
                <a:gd name="T28" fmla="*/ 2940 w 3117"/>
                <a:gd name="T29" fmla="*/ 1347 h 2693"/>
                <a:gd name="T30" fmla="*/ 2594 w 3117"/>
                <a:gd name="T31" fmla="*/ 75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7" h="2693">
                  <a:moveTo>
                    <a:pt x="2361" y="38"/>
                  </a:moveTo>
                  <a:lnTo>
                    <a:pt x="3117" y="1347"/>
                  </a:lnTo>
                  <a:lnTo>
                    <a:pt x="2338" y="2693"/>
                  </a:lnTo>
                  <a:lnTo>
                    <a:pt x="779" y="2693"/>
                  </a:lnTo>
                  <a:lnTo>
                    <a:pt x="0" y="1347"/>
                  </a:lnTo>
                  <a:lnTo>
                    <a:pt x="779" y="0"/>
                  </a:lnTo>
                  <a:lnTo>
                    <a:pt x="2338" y="0"/>
                  </a:lnTo>
                  <a:lnTo>
                    <a:pt x="2361" y="38"/>
                  </a:lnTo>
                  <a:close/>
                  <a:moveTo>
                    <a:pt x="2594" y="750"/>
                  </a:moveTo>
                  <a:lnTo>
                    <a:pt x="2249" y="154"/>
                  </a:lnTo>
                  <a:lnTo>
                    <a:pt x="868" y="154"/>
                  </a:lnTo>
                  <a:lnTo>
                    <a:pt x="177" y="1347"/>
                  </a:lnTo>
                  <a:lnTo>
                    <a:pt x="868" y="2540"/>
                  </a:lnTo>
                  <a:lnTo>
                    <a:pt x="2249" y="2540"/>
                  </a:lnTo>
                  <a:lnTo>
                    <a:pt x="2940" y="1347"/>
                  </a:lnTo>
                  <a:lnTo>
                    <a:pt x="2594" y="750"/>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 name="Freeform 59">
              <a:extLst>
                <a:ext uri="{FF2B5EF4-FFF2-40B4-BE49-F238E27FC236}">
                  <a16:creationId xmlns:a16="http://schemas.microsoft.com/office/drawing/2014/main" id="{A1ABF0A7-16F2-47A6-A805-E6BB64B05D17}"/>
                </a:ext>
              </a:extLst>
            </p:cNvPr>
            <p:cNvSpPr>
              <a:spLocks/>
            </p:cNvSpPr>
            <p:nvPr userDrawn="1"/>
          </p:nvSpPr>
          <p:spPr bwMode="auto">
            <a:xfrm>
              <a:off x="5184" y="2604"/>
              <a:ext cx="779" cy="673"/>
            </a:xfrm>
            <a:custGeom>
              <a:avLst/>
              <a:gdLst>
                <a:gd name="T0" fmla="*/ 2361 w 3117"/>
                <a:gd name="T1" fmla="*/ 38 h 2693"/>
                <a:gd name="T2" fmla="*/ 3117 w 3117"/>
                <a:gd name="T3" fmla="*/ 1347 h 2693"/>
                <a:gd name="T4" fmla="*/ 2338 w 3117"/>
                <a:gd name="T5" fmla="*/ 2693 h 2693"/>
                <a:gd name="T6" fmla="*/ 779 w 3117"/>
                <a:gd name="T7" fmla="*/ 2693 h 2693"/>
                <a:gd name="T8" fmla="*/ 0 w 3117"/>
                <a:gd name="T9" fmla="*/ 1347 h 2693"/>
                <a:gd name="T10" fmla="*/ 779 w 3117"/>
                <a:gd name="T11" fmla="*/ 0 h 2693"/>
                <a:gd name="T12" fmla="*/ 2338 w 3117"/>
                <a:gd name="T13" fmla="*/ 0 h 2693"/>
                <a:gd name="T14" fmla="*/ 2361 w 3117"/>
                <a:gd name="T15" fmla="*/ 38 h 26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7" h="2693">
                  <a:moveTo>
                    <a:pt x="2361" y="38"/>
                  </a:moveTo>
                  <a:lnTo>
                    <a:pt x="3117" y="1347"/>
                  </a:lnTo>
                  <a:lnTo>
                    <a:pt x="2338" y="2693"/>
                  </a:lnTo>
                  <a:lnTo>
                    <a:pt x="779" y="2693"/>
                  </a:lnTo>
                  <a:lnTo>
                    <a:pt x="0" y="1347"/>
                  </a:lnTo>
                  <a:lnTo>
                    <a:pt x="779" y="0"/>
                  </a:lnTo>
                  <a:lnTo>
                    <a:pt x="2338" y="0"/>
                  </a:lnTo>
                  <a:lnTo>
                    <a:pt x="2361" y="38"/>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0" name="Freeform 60">
              <a:extLst>
                <a:ext uri="{FF2B5EF4-FFF2-40B4-BE49-F238E27FC236}">
                  <a16:creationId xmlns:a16="http://schemas.microsoft.com/office/drawing/2014/main" id="{5AAC847A-EC90-4975-936B-078AA1059664}"/>
                </a:ext>
              </a:extLst>
            </p:cNvPr>
            <p:cNvSpPr>
              <a:spLocks/>
            </p:cNvSpPr>
            <p:nvPr userDrawn="1"/>
          </p:nvSpPr>
          <p:spPr bwMode="auto">
            <a:xfrm>
              <a:off x="5228" y="2642"/>
              <a:ext cx="691" cy="596"/>
            </a:xfrm>
            <a:custGeom>
              <a:avLst/>
              <a:gdLst>
                <a:gd name="T0" fmla="*/ 2417 w 2763"/>
                <a:gd name="T1" fmla="*/ 596 h 2386"/>
                <a:gd name="T2" fmla="*/ 2072 w 2763"/>
                <a:gd name="T3" fmla="*/ 0 h 2386"/>
                <a:gd name="T4" fmla="*/ 691 w 2763"/>
                <a:gd name="T5" fmla="*/ 0 h 2386"/>
                <a:gd name="T6" fmla="*/ 0 w 2763"/>
                <a:gd name="T7" fmla="*/ 1193 h 2386"/>
                <a:gd name="T8" fmla="*/ 691 w 2763"/>
                <a:gd name="T9" fmla="*/ 2386 h 2386"/>
                <a:gd name="T10" fmla="*/ 2072 w 2763"/>
                <a:gd name="T11" fmla="*/ 2386 h 2386"/>
                <a:gd name="T12" fmla="*/ 2763 w 2763"/>
                <a:gd name="T13" fmla="*/ 1193 h 2386"/>
                <a:gd name="T14" fmla="*/ 2417 w 2763"/>
                <a:gd name="T15" fmla="*/ 596 h 2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3" h="2386">
                  <a:moveTo>
                    <a:pt x="2417" y="596"/>
                  </a:moveTo>
                  <a:lnTo>
                    <a:pt x="2072" y="0"/>
                  </a:lnTo>
                  <a:lnTo>
                    <a:pt x="691" y="0"/>
                  </a:lnTo>
                  <a:lnTo>
                    <a:pt x="0" y="1193"/>
                  </a:lnTo>
                  <a:lnTo>
                    <a:pt x="691" y="2386"/>
                  </a:lnTo>
                  <a:lnTo>
                    <a:pt x="2072" y="2386"/>
                  </a:lnTo>
                  <a:lnTo>
                    <a:pt x="2763" y="1193"/>
                  </a:lnTo>
                  <a:lnTo>
                    <a:pt x="2417" y="596"/>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1" name="Freeform 61">
              <a:extLst>
                <a:ext uri="{FF2B5EF4-FFF2-40B4-BE49-F238E27FC236}">
                  <a16:creationId xmlns:a16="http://schemas.microsoft.com/office/drawing/2014/main" id="{BE131E10-2494-4DB1-A9E3-B4B4137DB271}"/>
                </a:ext>
              </a:extLst>
            </p:cNvPr>
            <p:cNvSpPr>
              <a:spLocks noEditPoints="1"/>
            </p:cNvSpPr>
            <p:nvPr userDrawn="1"/>
          </p:nvSpPr>
          <p:spPr bwMode="auto">
            <a:xfrm>
              <a:off x="5803" y="2252"/>
              <a:ext cx="779" cy="673"/>
            </a:xfrm>
            <a:custGeom>
              <a:avLst/>
              <a:gdLst>
                <a:gd name="T0" fmla="*/ 2360 w 3116"/>
                <a:gd name="T1" fmla="*/ 39 h 2694"/>
                <a:gd name="T2" fmla="*/ 3116 w 3116"/>
                <a:gd name="T3" fmla="*/ 1347 h 2694"/>
                <a:gd name="T4" fmla="*/ 2337 w 3116"/>
                <a:gd name="T5" fmla="*/ 2694 h 2694"/>
                <a:gd name="T6" fmla="*/ 779 w 3116"/>
                <a:gd name="T7" fmla="*/ 2694 h 2694"/>
                <a:gd name="T8" fmla="*/ 0 w 3116"/>
                <a:gd name="T9" fmla="*/ 1347 h 2694"/>
                <a:gd name="T10" fmla="*/ 779 w 3116"/>
                <a:gd name="T11" fmla="*/ 0 h 2694"/>
                <a:gd name="T12" fmla="*/ 2337 w 3116"/>
                <a:gd name="T13" fmla="*/ 0 h 2694"/>
                <a:gd name="T14" fmla="*/ 2360 w 3116"/>
                <a:gd name="T15" fmla="*/ 39 h 2694"/>
                <a:gd name="T16" fmla="*/ 2593 w 3116"/>
                <a:gd name="T17" fmla="*/ 750 h 2694"/>
                <a:gd name="T18" fmla="*/ 2249 w 3116"/>
                <a:gd name="T19" fmla="*/ 154 h 2694"/>
                <a:gd name="T20" fmla="*/ 867 w 3116"/>
                <a:gd name="T21" fmla="*/ 154 h 2694"/>
                <a:gd name="T22" fmla="*/ 176 w 3116"/>
                <a:gd name="T23" fmla="*/ 1347 h 2694"/>
                <a:gd name="T24" fmla="*/ 867 w 3116"/>
                <a:gd name="T25" fmla="*/ 2539 h 2694"/>
                <a:gd name="T26" fmla="*/ 2249 w 3116"/>
                <a:gd name="T27" fmla="*/ 2539 h 2694"/>
                <a:gd name="T28" fmla="*/ 2939 w 3116"/>
                <a:gd name="T29" fmla="*/ 1347 h 2694"/>
                <a:gd name="T30" fmla="*/ 2593 w 3116"/>
                <a:gd name="T31" fmla="*/ 750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6" h="2694">
                  <a:moveTo>
                    <a:pt x="2360" y="39"/>
                  </a:moveTo>
                  <a:lnTo>
                    <a:pt x="3116" y="1347"/>
                  </a:lnTo>
                  <a:lnTo>
                    <a:pt x="2337" y="2694"/>
                  </a:lnTo>
                  <a:lnTo>
                    <a:pt x="779" y="2694"/>
                  </a:lnTo>
                  <a:lnTo>
                    <a:pt x="0" y="1347"/>
                  </a:lnTo>
                  <a:lnTo>
                    <a:pt x="779" y="0"/>
                  </a:lnTo>
                  <a:lnTo>
                    <a:pt x="2337" y="0"/>
                  </a:lnTo>
                  <a:lnTo>
                    <a:pt x="2360" y="39"/>
                  </a:lnTo>
                  <a:close/>
                  <a:moveTo>
                    <a:pt x="2593" y="750"/>
                  </a:moveTo>
                  <a:lnTo>
                    <a:pt x="2249" y="154"/>
                  </a:lnTo>
                  <a:lnTo>
                    <a:pt x="867" y="154"/>
                  </a:lnTo>
                  <a:lnTo>
                    <a:pt x="176" y="1347"/>
                  </a:lnTo>
                  <a:lnTo>
                    <a:pt x="867" y="2539"/>
                  </a:lnTo>
                  <a:lnTo>
                    <a:pt x="2249" y="2539"/>
                  </a:lnTo>
                  <a:lnTo>
                    <a:pt x="2939" y="1347"/>
                  </a:lnTo>
                  <a:lnTo>
                    <a:pt x="2593" y="750"/>
                  </a:lnTo>
                  <a:close/>
                </a:path>
              </a:pathLst>
            </a:custGeom>
            <a:solidFill>
              <a:srgbClr val="DF4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 name="Freeform 62">
              <a:extLst>
                <a:ext uri="{FF2B5EF4-FFF2-40B4-BE49-F238E27FC236}">
                  <a16:creationId xmlns:a16="http://schemas.microsoft.com/office/drawing/2014/main" id="{DFEFBA5B-C16D-45ED-9D66-37156D941AB3}"/>
                </a:ext>
              </a:extLst>
            </p:cNvPr>
            <p:cNvSpPr>
              <a:spLocks/>
            </p:cNvSpPr>
            <p:nvPr userDrawn="1"/>
          </p:nvSpPr>
          <p:spPr bwMode="auto">
            <a:xfrm>
              <a:off x="5803" y="2252"/>
              <a:ext cx="779" cy="673"/>
            </a:xfrm>
            <a:custGeom>
              <a:avLst/>
              <a:gdLst>
                <a:gd name="T0" fmla="*/ 2360 w 3116"/>
                <a:gd name="T1" fmla="*/ 39 h 2694"/>
                <a:gd name="T2" fmla="*/ 3116 w 3116"/>
                <a:gd name="T3" fmla="*/ 1347 h 2694"/>
                <a:gd name="T4" fmla="*/ 2337 w 3116"/>
                <a:gd name="T5" fmla="*/ 2694 h 2694"/>
                <a:gd name="T6" fmla="*/ 779 w 3116"/>
                <a:gd name="T7" fmla="*/ 2694 h 2694"/>
                <a:gd name="T8" fmla="*/ 0 w 3116"/>
                <a:gd name="T9" fmla="*/ 1347 h 2694"/>
                <a:gd name="T10" fmla="*/ 779 w 3116"/>
                <a:gd name="T11" fmla="*/ 0 h 2694"/>
                <a:gd name="T12" fmla="*/ 2337 w 3116"/>
                <a:gd name="T13" fmla="*/ 0 h 2694"/>
                <a:gd name="T14" fmla="*/ 2360 w 3116"/>
                <a:gd name="T15" fmla="*/ 39 h 2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6" h="2694">
                  <a:moveTo>
                    <a:pt x="2360" y="39"/>
                  </a:moveTo>
                  <a:lnTo>
                    <a:pt x="3116" y="1347"/>
                  </a:lnTo>
                  <a:lnTo>
                    <a:pt x="2337" y="2694"/>
                  </a:lnTo>
                  <a:lnTo>
                    <a:pt x="779" y="2694"/>
                  </a:lnTo>
                  <a:lnTo>
                    <a:pt x="0" y="1347"/>
                  </a:lnTo>
                  <a:lnTo>
                    <a:pt x="779" y="0"/>
                  </a:lnTo>
                  <a:lnTo>
                    <a:pt x="2337" y="0"/>
                  </a:lnTo>
                  <a:lnTo>
                    <a:pt x="2360" y="39"/>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3" name="Freeform 63">
              <a:extLst>
                <a:ext uri="{FF2B5EF4-FFF2-40B4-BE49-F238E27FC236}">
                  <a16:creationId xmlns:a16="http://schemas.microsoft.com/office/drawing/2014/main" id="{35258E65-D69F-44B7-B40E-270609101D49}"/>
                </a:ext>
              </a:extLst>
            </p:cNvPr>
            <p:cNvSpPr>
              <a:spLocks/>
            </p:cNvSpPr>
            <p:nvPr userDrawn="1"/>
          </p:nvSpPr>
          <p:spPr bwMode="auto">
            <a:xfrm>
              <a:off x="5847" y="2290"/>
              <a:ext cx="691" cy="597"/>
            </a:xfrm>
            <a:custGeom>
              <a:avLst/>
              <a:gdLst>
                <a:gd name="T0" fmla="*/ 2417 w 2763"/>
                <a:gd name="T1" fmla="*/ 596 h 2385"/>
                <a:gd name="T2" fmla="*/ 2073 w 2763"/>
                <a:gd name="T3" fmla="*/ 0 h 2385"/>
                <a:gd name="T4" fmla="*/ 691 w 2763"/>
                <a:gd name="T5" fmla="*/ 0 h 2385"/>
                <a:gd name="T6" fmla="*/ 0 w 2763"/>
                <a:gd name="T7" fmla="*/ 1193 h 2385"/>
                <a:gd name="T8" fmla="*/ 691 w 2763"/>
                <a:gd name="T9" fmla="*/ 2385 h 2385"/>
                <a:gd name="T10" fmla="*/ 2073 w 2763"/>
                <a:gd name="T11" fmla="*/ 2385 h 2385"/>
                <a:gd name="T12" fmla="*/ 2763 w 2763"/>
                <a:gd name="T13" fmla="*/ 1193 h 2385"/>
                <a:gd name="T14" fmla="*/ 2417 w 2763"/>
                <a:gd name="T15" fmla="*/ 596 h 2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3" h="2385">
                  <a:moveTo>
                    <a:pt x="2417" y="596"/>
                  </a:moveTo>
                  <a:lnTo>
                    <a:pt x="2073" y="0"/>
                  </a:lnTo>
                  <a:lnTo>
                    <a:pt x="691" y="0"/>
                  </a:lnTo>
                  <a:lnTo>
                    <a:pt x="0" y="1193"/>
                  </a:lnTo>
                  <a:lnTo>
                    <a:pt x="691" y="2385"/>
                  </a:lnTo>
                  <a:lnTo>
                    <a:pt x="2073" y="2385"/>
                  </a:lnTo>
                  <a:lnTo>
                    <a:pt x="2763" y="1193"/>
                  </a:lnTo>
                  <a:lnTo>
                    <a:pt x="2417" y="596"/>
                  </a:lnTo>
                  <a:close/>
                </a:path>
              </a:pathLst>
            </a:custGeom>
            <a:noFill/>
            <a:ln w="1588">
              <a:solidFill>
                <a:srgbClr val="DF4C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1" name="Freeform 71">
              <a:extLst>
                <a:ext uri="{FF2B5EF4-FFF2-40B4-BE49-F238E27FC236}">
                  <a16:creationId xmlns:a16="http://schemas.microsoft.com/office/drawing/2014/main" id="{E05E380D-7764-4A85-B264-E2AFD59F2E26}"/>
                </a:ext>
              </a:extLst>
            </p:cNvPr>
            <p:cNvSpPr>
              <a:spLocks/>
            </p:cNvSpPr>
            <p:nvPr userDrawn="1"/>
          </p:nvSpPr>
          <p:spPr bwMode="auto">
            <a:xfrm>
              <a:off x="5818" y="2967"/>
              <a:ext cx="749" cy="648"/>
            </a:xfrm>
            <a:custGeom>
              <a:avLst/>
              <a:gdLst>
                <a:gd name="T0" fmla="*/ 753 w 2994"/>
                <a:gd name="T1" fmla="*/ 0 h 2592"/>
                <a:gd name="T2" fmla="*/ 1501 w 2994"/>
                <a:gd name="T3" fmla="*/ 2 h 2592"/>
                <a:gd name="T4" fmla="*/ 2250 w 2994"/>
                <a:gd name="T5" fmla="*/ 5 h 2592"/>
                <a:gd name="T6" fmla="*/ 2622 w 2994"/>
                <a:gd name="T7" fmla="*/ 653 h 2592"/>
                <a:gd name="T8" fmla="*/ 2994 w 2994"/>
                <a:gd name="T9" fmla="*/ 1301 h 2592"/>
                <a:gd name="T10" fmla="*/ 2618 w 2994"/>
                <a:gd name="T11" fmla="*/ 1946 h 2592"/>
                <a:gd name="T12" fmla="*/ 2241 w 2994"/>
                <a:gd name="T13" fmla="*/ 2592 h 2592"/>
                <a:gd name="T14" fmla="*/ 1492 w 2994"/>
                <a:gd name="T15" fmla="*/ 2590 h 2592"/>
                <a:gd name="T16" fmla="*/ 744 w 2994"/>
                <a:gd name="T17" fmla="*/ 2588 h 2592"/>
                <a:gd name="T18" fmla="*/ 372 w 2994"/>
                <a:gd name="T19" fmla="*/ 1940 h 2592"/>
                <a:gd name="T20" fmla="*/ 0 w 2994"/>
                <a:gd name="T21" fmla="*/ 1291 h 2592"/>
                <a:gd name="T22" fmla="*/ 376 w 2994"/>
                <a:gd name="T23" fmla="*/ 646 h 2592"/>
                <a:gd name="T24" fmla="*/ 753 w 2994"/>
                <a:gd name="T25" fmla="*/ 0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94" h="2592">
                  <a:moveTo>
                    <a:pt x="753" y="0"/>
                  </a:moveTo>
                  <a:lnTo>
                    <a:pt x="1501" y="2"/>
                  </a:lnTo>
                  <a:lnTo>
                    <a:pt x="2250" y="5"/>
                  </a:lnTo>
                  <a:lnTo>
                    <a:pt x="2622" y="653"/>
                  </a:lnTo>
                  <a:lnTo>
                    <a:pt x="2994" y="1301"/>
                  </a:lnTo>
                  <a:lnTo>
                    <a:pt x="2618" y="1946"/>
                  </a:lnTo>
                  <a:lnTo>
                    <a:pt x="2241" y="2592"/>
                  </a:lnTo>
                  <a:lnTo>
                    <a:pt x="1492" y="2590"/>
                  </a:lnTo>
                  <a:lnTo>
                    <a:pt x="744" y="2588"/>
                  </a:lnTo>
                  <a:lnTo>
                    <a:pt x="372" y="1940"/>
                  </a:lnTo>
                  <a:lnTo>
                    <a:pt x="0" y="1291"/>
                  </a:lnTo>
                  <a:lnTo>
                    <a:pt x="376" y="646"/>
                  </a:lnTo>
                  <a:lnTo>
                    <a:pt x="753" y="0"/>
                  </a:lnTo>
                  <a:close/>
                </a:path>
              </a:pathLst>
            </a:custGeom>
            <a:solidFill>
              <a:srgbClr val="FFC8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2" name="Freeform 72">
              <a:extLst>
                <a:ext uri="{FF2B5EF4-FFF2-40B4-BE49-F238E27FC236}">
                  <a16:creationId xmlns:a16="http://schemas.microsoft.com/office/drawing/2014/main" id="{BBDFA329-4EDF-43FB-A223-0945FDC643D3}"/>
                </a:ext>
              </a:extLst>
            </p:cNvPr>
            <p:cNvSpPr>
              <a:spLocks/>
            </p:cNvSpPr>
            <p:nvPr userDrawn="1"/>
          </p:nvSpPr>
          <p:spPr bwMode="auto">
            <a:xfrm>
              <a:off x="5818" y="2967"/>
              <a:ext cx="749" cy="648"/>
            </a:xfrm>
            <a:custGeom>
              <a:avLst/>
              <a:gdLst>
                <a:gd name="T0" fmla="*/ 753 w 2994"/>
                <a:gd name="T1" fmla="*/ 0 h 2592"/>
                <a:gd name="T2" fmla="*/ 1501 w 2994"/>
                <a:gd name="T3" fmla="*/ 2 h 2592"/>
                <a:gd name="T4" fmla="*/ 2250 w 2994"/>
                <a:gd name="T5" fmla="*/ 5 h 2592"/>
                <a:gd name="T6" fmla="*/ 2622 w 2994"/>
                <a:gd name="T7" fmla="*/ 653 h 2592"/>
                <a:gd name="T8" fmla="*/ 2994 w 2994"/>
                <a:gd name="T9" fmla="*/ 1301 h 2592"/>
                <a:gd name="T10" fmla="*/ 2618 w 2994"/>
                <a:gd name="T11" fmla="*/ 1946 h 2592"/>
                <a:gd name="T12" fmla="*/ 2241 w 2994"/>
                <a:gd name="T13" fmla="*/ 2592 h 2592"/>
                <a:gd name="T14" fmla="*/ 1492 w 2994"/>
                <a:gd name="T15" fmla="*/ 2590 h 2592"/>
                <a:gd name="T16" fmla="*/ 744 w 2994"/>
                <a:gd name="T17" fmla="*/ 2588 h 2592"/>
                <a:gd name="T18" fmla="*/ 372 w 2994"/>
                <a:gd name="T19" fmla="*/ 1940 h 2592"/>
                <a:gd name="T20" fmla="*/ 0 w 2994"/>
                <a:gd name="T21" fmla="*/ 1291 h 2592"/>
                <a:gd name="T22" fmla="*/ 376 w 2994"/>
                <a:gd name="T23" fmla="*/ 646 h 2592"/>
                <a:gd name="T24" fmla="*/ 753 w 2994"/>
                <a:gd name="T25" fmla="*/ 0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94" h="2592">
                  <a:moveTo>
                    <a:pt x="753" y="0"/>
                  </a:moveTo>
                  <a:lnTo>
                    <a:pt x="1501" y="2"/>
                  </a:lnTo>
                  <a:lnTo>
                    <a:pt x="2250" y="5"/>
                  </a:lnTo>
                  <a:lnTo>
                    <a:pt x="2622" y="653"/>
                  </a:lnTo>
                  <a:lnTo>
                    <a:pt x="2994" y="1301"/>
                  </a:lnTo>
                  <a:lnTo>
                    <a:pt x="2618" y="1946"/>
                  </a:lnTo>
                  <a:lnTo>
                    <a:pt x="2241" y="2592"/>
                  </a:lnTo>
                  <a:lnTo>
                    <a:pt x="1492" y="2590"/>
                  </a:lnTo>
                  <a:lnTo>
                    <a:pt x="744" y="2588"/>
                  </a:lnTo>
                  <a:lnTo>
                    <a:pt x="372" y="1940"/>
                  </a:lnTo>
                  <a:lnTo>
                    <a:pt x="0" y="1291"/>
                  </a:lnTo>
                  <a:lnTo>
                    <a:pt x="376" y="646"/>
                  </a:lnTo>
                  <a:lnTo>
                    <a:pt x="753" y="0"/>
                  </a:lnTo>
                  <a:close/>
                </a:path>
              </a:pathLst>
            </a:custGeom>
            <a:noFill/>
            <a:ln w="1588">
              <a:solidFill>
                <a:srgbClr val="FFC8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86609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ctrTitle"/>
          </p:nvPr>
        </p:nvSpPr>
        <p:spPr>
          <a:xfrm>
            <a:off x="624416" y="22791"/>
            <a:ext cx="10943167" cy="534752"/>
          </a:xfrm>
          <a:prstGeom prst="rect">
            <a:avLst/>
          </a:prstGeom>
        </p:spPr>
        <p:txBody>
          <a:bodyPr lIns="0" tIns="0" rIns="0" bIns="0" anchor="t" anchorCtr="0">
            <a:noAutofit/>
          </a:bodyPr>
          <a:lstStyle>
            <a:lvl1pPr algn="l">
              <a:lnSpc>
                <a:spcPct val="85000"/>
              </a:lnSpc>
              <a:defRPr sz="4320" b="1" spc="-120">
                <a:solidFill>
                  <a:schemeClr val="tx2"/>
                </a:solidFill>
              </a:defRPr>
            </a:lvl1pPr>
          </a:lstStyle>
          <a:p>
            <a:r>
              <a:rPr lang="en-US" noProof="0"/>
              <a:t>Click to edit Master title style</a:t>
            </a:r>
            <a:endParaRPr lang="en-GB" noProof="0" dirty="0"/>
          </a:p>
        </p:txBody>
      </p:sp>
      <p:sp>
        <p:nvSpPr>
          <p:cNvPr id="10" name="Content Placeholder 10"/>
          <p:cNvSpPr>
            <a:spLocks noGrp="1"/>
          </p:cNvSpPr>
          <p:nvPr>
            <p:ph sz="quarter" idx="14"/>
          </p:nvPr>
        </p:nvSpPr>
        <p:spPr>
          <a:xfrm>
            <a:off x="624419" y="870857"/>
            <a:ext cx="10943165" cy="5326743"/>
          </a:xfrm>
          <a:prstGeom prst="rect">
            <a:avLst/>
          </a:prstGeom>
        </p:spPr>
        <p:txBody>
          <a:bodyPr vert="horz" lIns="0" tIns="0" rIns="0" bIns="0"/>
          <a:lstStyle>
            <a:lvl1pPr marL="0" indent="0">
              <a:buNone/>
              <a:defRPr sz="2520" b="0" i="0">
                <a:latin typeface="Avenir Light" panose="020B0402020203020204" pitchFamily="34" charset="77"/>
              </a:defRPr>
            </a:lvl1pPr>
            <a:lvl2pPr marL="285120" indent="-254880">
              <a:buFont typeface="Arial"/>
              <a:buChar char="•"/>
              <a:defRPr sz="2400" b="0" i="0">
                <a:latin typeface="Avenir Light" panose="020B0402020203020204" pitchFamily="34" charset="77"/>
              </a:defRPr>
            </a:lvl2pPr>
            <a:lvl3pPr marL="552960" indent="-276480">
              <a:buFont typeface="Lucida Grande"/>
              <a:buChar char="-"/>
              <a:defRPr sz="1920" b="0" i="0">
                <a:latin typeface="Avenir Light" panose="020B0402020203020204" pitchFamily="34" charset="77"/>
                <a:cs typeface="Georgia"/>
              </a:defRPr>
            </a:lvl3pPr>
            <a:lvl4pPr marL="950400" indent="-233280">
              <a:buFont typeface="Arial"/>
              <a:buChar char="•"/>
              <a:defRPr sz="1680" b="0" i="0" baseline="0">
                <a:latin typeface="Avenir Light" panose="020B0402020203020204" pitchFamily="34" charset="77"/>
              </a:defRPr>
            </a:lvl4pPr>
            <a:lvl5pPr marL="1304640" indent="-274320">
              <a:buFont typeface="Courier New"/>
              <a:buChar char="o"/>
              <a:defRPr sz="1560" b="0" i="0" baseline="0">
                <a:latin typeface="Avenir Light" panose="020B0402020203020204" pitchFamily="34" charset="77"/>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260811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A close up of a logo&#10;&#10;Description automatically generated">
            <a:extLst>
              <a:ext uri="{FF2B5EF4-FFF2-40B4-BE49-F238E27FC236}">
                <a16:creationId xmlns:a16="http://schemas.microsoft.com/office/drawing/2014/main" id="{C8675B0E-492B-E24B-AC52-74EEEBA1802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911" t="15040" r="6437" b="17283"/>
          <a:stretch/>
        </p:blipFill>
        <p:spPr>
          <a:xfrm>
            <a:off x="10076786" y="5962470"/>
            <a:ext cx="1939108" cy="803005"/>
          </a:xfrm>
          <a:prstGeom prst="rect">
            <a:avLst/>
          </a:prstGeom>
        </p:spPr>
      </p:pic>
    </p:spTree>
    <p:extLst>
      <p:ext uri="{BB962C8B-B14F-4D97-AF65-F5344CB8AC3E}">
        <p14:creationId xmlns:p14="http://schemas.microsoft.com/office/powerpoint/2010/main" val="2003771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278F-0BAC-43FC-9013-7E0DAB26DF93}"/>
              </a:ext>
            </a:extLst>
          </p:cNvPr>
          <p:cNvSpPr>
            <a:spLocks noGrp="1"/>
          </p:cNvSpPr>
          <p:nvPr>
            <p:ph type="title"/>
          </p:nvPr>
        </p:nvSpPr>
        <p:spPr>
          <a:xfrm>
            <a:off x="435093" y="616808"/>
            <a:ext cx="6170980" cy="1325563"/>
          </a:xfrm>
          <a:prstGeom prst="rect">
            <a:avLst/>
          </a:prstGeom>
        </p:spPr>
        <p:txBody>
          <a:bodyPr/>
          <a:lstStyle>
            <a:lvl1pPr>
              <a:lnSpc>
                <a:spcPts val="3800"/>
              </a:lnSpc>
              <a:spcAft>
                <a:spcPts val="600"/>
              </a:spcAft>
              <a:defRPr sz="2800" b="1"/>
            </a:lvl1pPr>
          </a:lstStyle>
          <a:p>
            <a:r>
              <a:rPr lang="en-US"/>
              <a:t>Click to edit Master title style</a:t>
            </a:r>
            <a:endParaRPr lang="de-DE"/>
          </a:p>
        </p:txBody>
      </p:sp>
      <p:sp>
        <p:nvSpPr>
          <p:cNvPr id="7" name="Right Triangle 1">
            <a:extLst>
              <a:ext uri="{FF2B5EF4-FFF2-40B4-BE49-F238E27FC236}">
                <a16:creationId xmlns:a16="http://schemas.microsoft.com/office/drawing/2014/main" id="{5B98203F-EC79-4EA1-99B5-990EF9C679C5}"/>
              </a:ext>
            </a:extLst>
          </p:cNvPr>
          <p:cNvSpPr/>
          <p:nvPr userDrawn="1"/>
        </p:nvSpPr>
        <p:spPr>
          <a:xfrm rot="20437070" flipH="1" flipV="1">
            <a:off x="283573" y="4812975"/>
            <a:ext cx="11684223" cy="4085753"/>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984250 w 8650051"/>
              <a:gd name="connsiteY0" fmla="*/ 3210837 h 3210837"/>
              <a:gd name="connsiteX1" fmla="*/ 0 w 8650051"/>
              <a:gd name="connsiteY1" fmla="*/ 0 h 3210837"/>
              <a:gd name="connsiteX2" fmla="*/ 8650051 w 8650051"/>
              <a:gd name="connsiteY2" fmla="*/ 3024760 h 3210837"/>
              <a:gd name="connsiteX3" fmla="*/ 6984250 w 8650051"/>
              <a:gd name="connsiteY3" fmla="*/ 3210837 h 3210837"/>
              <a:gd name="connsiteX0" fmla="*/ 7196613 w 8650051"/>
              <a:gd name="connsiteY0" fmla="*/ 2919417 h 3024760"/>
              <a:gd name="connsiteX1" fmla="*/ 0 w 8650051"/>
              <a:gd name="connsiteY1" fmla="*/ 0 h 3024760"/>
              <a:gd name="connsiteX2" fmla="*/ 8650051 w 8650051"/>
              <a:gd name="connsiteY2" fmla="*/ 3024760 h 3024760"/>
              <a:gd name="connsiteX3" fmla="*/ 7196613 w 8650051"/>
              <a:gd name="connsiteY3" fmla="*/ 2919417 h 3024760"/>
              <a:gd name="connsiteX0" fmla="*/ 7374842 w 8650051"/>
              <a:gd name="connsiteY0" fmla="*/ 2974796 h 3024760"/>
              <a:gd name="connsiteX1" fmla="*/ 0 w 8650051"/>
              <a:gd name="connsiteY1" fmla="*/ 0 h 3024760"/>
              <a:gd name="connsiteX2" fmla="*/ 8650051 w 8650051"/>
              <a:gd name="connsiteY2" fmla="*/ 3024760 h 3024760"/>
              <a:gd name="connsiteX3" fmla="*/ 7374842 w 8650051"/>
              <a:gd name="connsiteY3" fmla="*/ 2974796 h 3024760"/>
            </a:gdLst>
            <a:ahLst/>
            <a:cxnLst>
              <a:cxn ang="0">
                <a:pos x="connsiteX0" y="connsiteY0"/>
              </a:cxn>
              <a:cxn ang="0">
                <a:pos x="connsiteX1" y="connsiteY1"/>
              </a:cxn>
              <a:cxn ang="0">
                <a:pos x="connsiteX2" y="connsiteY2"/>
              </a:cxn>
              <a:cxn ang="0">
                <a:pos x="connsiteX3" y="connsiteY3"/>
              </a:cxn>
            </a:cxnLst>
            <a:rect l="l" t="t" r="r" b="b"/>
            <a:pathLst>
              <a:path w="8650051" h="3024760">
                <a:moveTo>
                  <a:pt x="7374842" y="2974796"/>
                </a:moveTo>
                <a:lnTo>
                  <a:pt x="0" y="0"/>
                </a:lnTo>
                <a:lnTo>
                  <a:pt x="8650051" y="3024760"/>
                </a:lnTo>
                <a:lnTo>
                  <a:pt x="7374842" y="2974796"/>
                </a:lnTo>
                <a:close/>
              </a:path>
            </a:pathLst>
          </a:cu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 name="Content Placeholder 2">
            <a:extLst>
              <a:ext uri="{FF2B5EF4-FFF2-40B4-BE49-F238E27FC236}">
                <a16:creationId xmlns:a16="http://schemas.microsoft.com/office/drawing/2014/main" id="{2BE434E5-B303-4656-9514-D08A383FD040}"/>
              </a:ext>
            </a:extLst>
          </p:cNvPr>
          <p:cNvSpPr>
            <a:spLocks noGrp="1"/>
          </p:cNvSpPr>
          <p:nvPr>
            <p:ph idx="1"/>
          </p:nvPr>
        </p:nvSpPr>
        <p:spPr>
          <a:xfrm>
            <a:off x="435093" y="1825625"/>
            <a:ext cx="10918707" cy="4351338"/>
          </a:xfrm>
          <a:prstGeom prst="rect">
            <a:avLst/>
          </a:prstGeom>
        </p:spPr>
        <p:txBody>
          <a:bodyPr/>
          <a:lstStyle>
            <a:lvl1pPr>
              <a:lnSpc>
                <a:spcPct val="120000"/>
              </a:lnSpc>
              <a:defRPr sz="2400"/>
            </a:lvl1pPr>
            <a:lvl2pPr>
              <a:lnSpc>
                <a:spcPct val="120000"/>
              </a:lnSpc>
              <a:defRPr sz="2000"/>
            </a:lvl2pPr>
            <a:lvl3pPr>
              <a:lnSpc>
                <a:spcPct val="120000"/>
              </a:lnSpc>
              <a:defRPr sz="1800"/>
            </a:lvl3pPr>
            <a:lvl4pPr>
              <a:lnSpc>
                <a:spcPct val="120000"/>
              </a:lnSpc>
              <a:defRPr sz="1600"/>
            </a:lvl4pPr>
            <a:lvl5pPr>
              <a:lnSpc>
                <a:spcPct val="12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8" name="Right Triangle 1">
            <a:extLst>
              <a:ext uri="{FF2B5EF4-FFF2-40B4-BE49-F238E27FC236}">
                <a16:creationId xmlns:a16="http://schemas.microsoft.com/office/drawing/2014/main" id="{20AC7048-A26B-4814-A691-00F564CD015A}"/>
              </a:ext>
            </a:extLst>
          </p:cNvPr>
          <p:cNvSpPr/>
          <p:nvPr userDrawn="1"/>
        </p:nvSpPr>
        <p:spPr>
          <a:xfrm rot="20437070">
            <a:off x="431746" y="-2049635"/>
            <a:ext cx="11492549" cy="4395846"/>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814061 w 8588664"/>
              <a:gd name="connsiteY0" fmla="*/ 3499035 h 3499035"/>
              <a:gd name="connsiteX1" fmla="*/ 0 w 8588664"/>
              <a:gd name="connsiteY1" fmla="*/ 0 h 3499035"/>
              <a:gd name="connsiteX2" fmla="*/ 8588664 w 8588664"/>
              <a:gd name="connsiteY2" fmla="*/ 3140093 h 3499035"/>
              <a:gd name="connsiteX3" fmla="*/ 6814061 w 8588664"/>
              <a:gd name="connsiteY3" fmla="*/ 3499035 h 3499035"/>
              <a:gd name="connsiteX0" fmla="*/ 6855350 w 8588664"/>
              <a:gd name="connsiteY0" fmla="*/ 3399331 h 3399331"/>
              <a:gd name="connsiteX1" fmla="*/ 0 w 8588664"/>
              <a:gd name="connsiteY1" fmla="*/ 0 h 3399331"/>
              <a:gd name="connsiteX2" fmla="*/ 8588664 w 8588664"/>
              <a:gd name="connsiteY2" fmla="*/ 3140093 h 3399331"/>
              <a:gd name="connsiteX3" fmla="*/ 6855350 w 8588664"/>
              <a:gd name="connsiteY3" fmla="*/ 3399331 h 3399331"/>
            </a:gdLst>
            <a:ahLst/>
            <a:cxnLst>
              <a:cxn ang="0">
                <a:pos x="connsiteX0" y="connsiteY0"/>
              </a:cxn>
              <a:cxn ang="0">
                <a:pos x="connsiteX1" y="connsiteY1"/>
              </a:cxn>
              <a:cxn ang="0">
                <a:pos x="connsiteX2" y="connsiteY2"/>
              </a:cxn>
              <a:cxn ang="0">
                <a:pos x="connsiteX3" y="connsiteY3"/>
              </a:cxn>
            </a:cxnLst>
            <a:rect l="l" t="t" r="r" b="b"/>
            <a:pathLst>
              <a:path w="8588664" h="3399331">
                <a:moveTo>
                  <a:pt x="6855350" y="3399331"/>
                </a:moveTo>
                <a:lnTo>
                  <a:pt x="0" y="0"/>
                </a:lnTo>
                <a:lnTo>
                  <a:pt x="8588664" y="3140093"/>
                </a:lnTo>
                <a:lnTo>
                  <a:pt x="6855350" y="3399331"/>
                </a:lnTo>
                <a:close/>
              </a:path>
            </a:pathLst>
          </a:custGeom>
          <a:solidFill>
            <a:srgbClr val="B2226A"/>
          </a:solidFill>
          <a:ln>
            <a:noFill/>
          </a:ln>
          <a:effectLst>
            <a:outerShdw blurRad="152400" dist="254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Rectangle 11">
            <a:extLst>
              <a:ext uri="{FF2B5EF4-FFF2-40B4-BE49-F238E27FC236}">
                <a16:creationId xmlns:a16="http://schemas.microsoft.com/office/drawing/2014/main" id="{DDCF5C35-D263-4FFB-AB09-5A4344EE14A3}"/>
              </a:ext>
            </a:extLst>
          </p:cNvPr>
          <p:cNvSpPr/>
          <p:nvPr userDrawn="1"/>
        </p:nvSpPr>
        <p:spPr>
          <a:xfrm>
            <a:off x="144855" y="545149"/>
            <a:ext cx="181716" cy="807789"/>
          </a:xfrm>
          <a:prstGeom prst="rect">
            <a:avLst/>
          </a:prstGeom>
          <a:solidFill>
            <a:srgbClr val="B2226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Slide Number Placeholder 6">
            <a:extLst>
              <a:ext uri="{FF2B5EF4-FFF2-40B4-BE49-F238E27FC236}">
                <a16:creationId xmlns:a16="http://schemas.microsoft.com/office/drawing/2014/main" id="{2539323C-E6F8-4AB1-93D5-ADDAE346C9E7}"/>
              </a:ext>
            </a:extLst>
          </p:cNvPr>
          <p:cNvSpPr>
            <a:spLocks noGrp="1"/>
          </p:cNvSpPr>
          <p:nvPr>
            <p:ph type="sldNum" sz="quarter" idx="12"/>
          </p:nvPr>
        </p:nvSpPr>
        <p:spPr>
          <a:xfrm>
            <a:off x="7604763" y="6506244"/>
            <a:ext cx="4337180" cy="266537"/>
          </a:xfrm>
          <a:prstGeom prst="rect">
            <a:avLst/>
          </a:prstGeom>
        </p:spPr>
        <p:txBody>
          <a:bodyPr/>
          <a:lstStyle>
            <a:lvl1pPr algn="r">
              <a:defRPr sz="1000">
                <a:solidFill>
                  <a:schemeClr val="bg1">
                    <a:lumMod val="65000"/>
                  </a:schemeClr>
                </a:solidFill>
              </a:defRPr>
            </a:lvl1pPr>
          </a:lstStyle>
          <a:p>
            <a:r>
              <a:rPr lang="en-US"/>
              <a:t>Confidential Property of UniversalAutomation.Org|</a:t>
            </a:r>
            <a:fld id="{92FBA34C-B6EE-48AA-B432-EA2A01B97501}" type="slidenum">
              <a:rPr lang="de-DE" smtClean="0"/>
              <a:pPr/>
              <a:t>‹#›</a:t>
            </a:fld>
            <a:endParaRPr lang="de-DE"/>
          </a:p>
        </p:txBody>
      </p:sp>
      <p:pic>
        <p:nvPicPr>
          <p:cNvPr id="14" name="Picture 13">
            <a:extLst>
              <a:ext uri="{FF2B5EF4-FFF2-40B4-BE49-F238E27FC236}">
                <a16:creationId xmlns:a16="http://schemas.microsoft.com/office/drawing/2014/main" id="{F705FA3E-E23E-4DF3-9AFD-2F5760408E27}"/>
              </a:ext>
            </a:extLst>
          </p:cNvPr>
          <p:cNvPicPr>
            <a:picLocks noChangeAspect="1"/>
          </p:cNvPicPr>
          <p:nvPr userDrawn="1"/>
        </p:nvPicPr>
        <p:blipFill>
          <a:blip r:embed="rId2"/>
          <a:stretch>
            <a:fillRect/>
          </a:stretch>
        </p:blipFill>
        <p:spPr>
          <a:xfrm>
            <a:off x="8620856" y="228602"/>
            <a:ext cx="1950728" cy="500564"/>
          </a:xfrm>
          <a:prstGeom prst="rect">
            <a:avLst/>
          </a:prstGeom>
        </p:spPr>
      </p:pic>
    </p:spTree>
    <p:extLst>
      <p:ext uri="{BB962C8B-B14F-4D97-AF65-F5344CB8AC3E}">
        <p14:creationId xmlns:p14="http://schemas.microsoft.com/office/powerpoint/2010/main" val="2709470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2" name="Right Triangle 1">
            <a:extLst>
              <a:ext uri="{FF2B5EF4-FFF2-40B4-BE49-F238E27FC236}">
                <a16:creationId xmlns:a16="http://schemas.microsoft.com/office/drawing/2014/main" id="{73B5E1F8-28A4-4CBF-95CD-4201868EC4F2}"/>
              </a:ext>
            </a:extLst>
          </p:cNvPr>
          <p:cNvSpPr/>
          <p:nvPr userDrawn="1"/>
        </p:nvSpPr>
        <p:spPr>
          <a:xfrm rot="20437070">
            <a:off x="431746" y="-2049635"/>
            <a:ext cx="11492549" cy="4395846"/>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814061 w 8588664"/>
              <a:gd name="connsiteY0" fmla="*/ 3499035 h 3499035"/>
              <a:gd name="connsiteX1" fmla="*/ 0 w 8588664"/>
              <a:gd name="connsiteY1" fmla="*/ 0 h 3499035"/>
              <a:gd name="connsiteX2" fmla="*/ 8588664 w 8588664"/>
              <a:gd name="connsiteY2" fmla="*/ 3140093 h 3499035"/>
              <a:gd name="connsiteX3" fmla="*/ 6814061 w 8588664"/>
              <a:gd name="connsiteY3" fmla="*/ 3499035 h 3499035"/>
              <a:gd name="connsiteX0" fmla="*/ 6855350 w 8588664"/>
              <a:gd name="connsiteY0" fmla="*/ 3399331 h 3399331"/>
              <a:gd name="connsiteX1" fmla="*/ 0 w 8588664"/>
              <a:gd name="connsiteY1" fmla="*/ 0 h 3399331"/>
              <a:gd name="connsiteX2" fmla="*/ 8588664 w 8588664"/>
              <a:gd name="connsiteY2" fmla="*/ 3140093 h 3399331"/>
              <a:gd name="connsiteX3" fmla="*/ 6855350 w 8588664"/>
              <a:gd name="connsiteY3" fmla="*/ 3399331 h 3399331"/>
            </a:gdLst>
            <a:ahLst/>
            <a:cxnLst>
              <a:cxn ang="0">
                <a:pos x="connsiteX0" y="connsiteY0"/>
              </a:cxn>
              <a:cxn ang="0">
                <a:pos x="connsiteX1" y="connsiteY1"/>
              </a:cxn>
              <a:cxn ang="0">
                <a:pos x="connsiteX2" y="connsiteY2"/>
              </a:cxn>
              <a:cxn ang="0">
                <a:pos x="connsiteX3" y="connsiteY3"/>
              </a:cxn>
            </a:cxnLst>
            <a:rect l="l" t="t" r="r" b="b"/>
            <a:pathLst>
              <a:path w="8588664" h="3399331">
                <a:moveTo>
                  <a:pt x="6855350" y="3399331"/>
                </a:moveTo>
                <a:lnTo>
                  <a:pt x="0" y="0"/>
                </a:lnTo>
                <a:lnTo>
                  <a:pt x="8588664" y="3140093"/>
                </a:lnTo>
                <a:lnTo>
                  <a:pt x="6855350" y="3399331"/>
                </a:lnTo>
                <a:close/>
              </a:path>
            </a:pathLst>
          </a:custGeom>
          <a:solidFill>
            <a:srgbClr val="B2226A"/>
          </a:solidFill>
          <a:ln>
            <a:noFill/>
          </a:ln>
          <a:effectLst>
            <a:outerShdw blurRad="152400" dist="254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3351278F-0BAC-43FC-9013-7E0DAB26DF93}"/>
              </a:ext>
            </a:extLst>
          </p:cNvPr>
          <p:cNvSpPr>
            <a:spLocks noGrp="1"/>
          </p:cNvSpPr>
          <p:nvPr>
            <p:ph type="title"/>
          </p:nvPr>
        </p:nvSpPr>
        <p:spPr>
          <a:xfrm>
            <a:off x="435093" y="616808"/>
            <a:ext cx="6170980" cy="1325563"/>
          </a:xfrm>
          <a:prstGeom prst="rect">
            <a:avLst/>
          </a:prstGeom>
        </p:spPr>
        <p:txBody>
          <a:bodyPr/>
          <a:lstStyle>
            <a:lvl1pPr>
              <a:lnSpc>
                <a:spcPts val="3800"/>
              </a:lnSpc>
              <a:defRPr sz="2800" b="1"/>
            </a:lvl1pPr>
          </a:lstStyle>
          <a:p>
            <a:r>
              <a:rPr lang="de-DE"/>
              <a:t>Mastertitelformat bearbeiten</a:t>
            </a:r>
          </a:p>
        </p:txBody>
      </p:sp>
      <p:sp>
        <p:nvSpPr>
          <p:cNvPr id="3" name="Content Placeholder 2">
            <a:extLst>
              <a:ext uri="{FF2B5EF4-FFF2-40B4-BE49-F238E27FC236}">
                <a16:creationId xmlns:a16="http://schemas.microsoft.com/office/drawing/2014/main" id="{2BE434E5-B303-4656-9514-D08A383FD040}"/>
              </a:ext>
            </a:extLst>
          </p:cNvPr>
          <p:cNvSpPr>
            <a:spLocks noGrp="1"/>
          </p:cNvSpPr>
          <p:nvPr>
            <p:ph idx="1"/>
          </p:nvPr>
        </p:nvSpPr>
        <p:spPr>
          <a:xfrm>
            <a:off x="435093" y="1825625"/>
            <a:ext cx="10918707" cy="4351338"/>
          </a:xfrm>
          <a:prstGeom prst="rect">
            <a:avLst/>
          </a:prstGeom>
        </p:spPr>
        <p:txBody>
          <a:bodyPr/>
          <a:lstStyle>
            <a:lvl1pPr>
              <a:lnSpc>
                <a:spcPct val="120000"/>
              </a:lnSpc>
              <a:buClr>
                <a:srgbClr val="B2226A"/>
              </a:buClr>
              <a:defRPr sz="2400"/>
            </a:lvl1pPr>
            <a:lvl2pPr>
              <a:lnSpc>
                <a:spcPct val="120000"/>
              </a:lnSpc>
              <a:buClr>
                <a:srgbClr val="B2226A"/>
              </a:buClr>
              <a:defRPr sz="2000"/>
            </a:lvl2pPr>
            <a:lvl3pPr>
              <a:lnSpc>
                <a:spcPct val="120000"/>
              </a:lnSpc>
              <a:buClr>
                <a:srgbClr val="B2226A"/>
              </a:buClr>
              <a:defRPr sz="1800"/>
            </a:lvl3pPr>
            <a:lvl4pPr>
              <a:lnSpc>
                <a:spcPct val="120000"/>
              </a:lnSpc>
              <a:buClr>
                <a:srgbClr val="B2226A"/>
              </a:buClr>
              <a:defRPr sz="1600"/>
            </a:lvl4pPr>
            <a:lvl5pPr>
              <a:lnSpc>
                <a:spcPct val="120000"/>
              </a:lnSpc>
              <a:buClr>
                <a:srgbClr val="B2226A"/>
              </a:buCl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Right Triangle 1">
            <a:extLst>
              <a:ext uri="{FF2B5EF4-FFF2-40B4-BE49-F238E27FC236}">
                <a16:creationId xmlns:a16="http://schemas.microsoft.com/office/drawing/2014/main" id="{B94FB14F-86E9-4198-B6DA-5F4634E138B9}"/>
              </a:ext>
            </a:extLst>
          </p:cNvPr>
          <p:cNvSpPr/>
          <p:nvPr userDrawn="1"/>
        </p:nvSpPr>
        <p:spPr>
          <a:xfrm rot="20437070" flipH="1" flipV="1">
            <a:off x="283573" y="4812975"/>
            <a:ext cx="11684223" cy="4085753"/>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984250 w 8650051"/>
              <a:gd name="connsiteY0" fmla="*/ 3210837 h 3210837"/>
              <a:gd name="connsiteX1" fmla="*/ 0 w 8650051"/>
              <a:gd name="connsiteY1" fmla="*/ 0 h 3210837"/>
              <a:gd name="connsiteX2" fmla="*/ 8650051 w 8650051"/>
              <a:gd name="connsiteY2" fmla="*/ 3024760 h 3210837"/>
              <a:gd name="connsiteX3" fmla="*/ 6984250 w 8650051"/>
              <a:gd name="connsiteY3" fmla="*/ 3210837 h 3210837"/>
              <a:gd name="connsiteX0" fmla="*/ 7196613 w 8650051"/>
              <a:gd name="connsiteY0" fmla="*/ 2919417 h 3024760"/>
              <a:gd name="connsiteX1" fmla="*/ 0 w 8650051"/>
              <a:gd name="connsiteY1" fmla="*/ 0 h 3024760"/>
              <a:gd name="connsiteX2" fmla="*/ 8650051 w 8650051"/>
              <a:gd name="connsiteY2" fmla="*/ 3024760 h 3024760"/>
              <a:gd name="connsiteX3" fmla="*/ 7196613 w 8650051"/>
              <a:gd name="connsiteY3" fmla="*/ 2919417 h 3024760"/>
              <a:gd name="connsiteX0" fmla="*/ 7374842 w 8650051"/>
              <a:gd name="connsiteY0" fmla="*/ 2974796 h 3024760"/>
              <a:gd name="connsiteX1" fmla="*/ 0 w 8650051"/>
              <a:gd name="connsiteY1" fmla="*/ 0 h 3024760"/>
              <a:gd name="connsiteX2" fmla="*/ 8650051 w 8650051"/>
              <a:gd name="connsiteY2" fmla="*/ 3024760 h 3024760"/>
              <a:gd name="connsiteX3" fmla="*/ 7374842 w 8650051"/>
              <a:gd name="connsiteY3" fmla="*/ 2974796 h 3024760"/>
            </a:gdLst>
            <a:ahLst/>
            <a:cxnLst>
              <a:cxn ang="0">
                <a:pos x="connsiteX0" y="connsiteY0"/>
              </a:cxn>
              <a:cxn ang="0">
                <a:pos x="connsiteX1" y="connsiteY1"/>
              </a:cxn>
              <a:cxn ang="0">
                <a:pos x="connsiteX2" y="connsiteY2"/>
              </a:cxn>
              <a:cxn ang="0">
                <a:pos x="connsiteX3" y="connsiteY3"/>
              </a:cxn>
            </a:cxnLst>
            <a:rect l="l" t="t" r="r" b="b"/>
            <a:pathLst>
              <a:path w="8650051" h="3024760">
                <a:moveTo>
                  <a:pt x="7374842" y="2974796"/>
                </a:moveTo>
                <a:lnTo>
                  <a:pt x="0" y="0"/>
                </a:lnTo>
                <a:lnTo>
                  <a:pt x="8650051" y="3024760"/>
                </a:lnTo>
                <a:lnTo>
                  <a:pt x="7374842" y="2974796"/>
                </a:lnTo>
                <a:close/>
              </a:path>
            </a:pathLst>
          </a:cu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tangle 10">
            <a:extLst>
              <a:ext uri="{FF2B5EF4-FFF2-40B4-BE49-F238E27FC236}">
                <a16:creationId xmlns:a16="http://schemas.microsoft.com/office/drawing/2014/main" id="{EC184807-E11D-4723-8C05-C20ABE708FD3}"/>
              </a:ext>
            </a:extLst>
          </p:cNvPr>
          <p:cNvSpPr/>
          <p:nvPr userDrawn="1"/>
        </p:nvSpPr>
        <p:spPr>
          <a:xfrm>
            <a:off x="144855" y="702461"/>
            <a:ext cx="181716" cy="807789"/>
          </a:xfrm>
          <a:prstGeom prst="rect">
            <a:avLst/>
          </a:prstGeom>
          <a:solidFill>
            <a:srgbClr val="B2226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5" name="Picture 14">
            <a:extLst>
              <a:ext uri="{FF2B5EF4-FFF2-40B4-BE49-F238E27FC236}">
                <a16:creationId xmlns:a16="http://schemas.microsoft.com/office/drawing/2014/main" id="{23AD1108-1DCE-45DD-B188-C383D12E7D5C}"/>
              </a:ext>
            </a:extLst>
          </p:cNvPr>
          <p:cNvPicPr>
            <a:picLocks noChangeAspect="1"/>
          </p:cNvPicPr>
          <p:nvPr userDrawn="1"/>
        </p:nvPicPr>
        <p:blipFill>
          <a:blip r:embed="rId2"/>
          <a:stretch>
            <a:fillRect/>
          </a:stretch>
        </p:blipFill>
        <p:spPr>
          <a:xfrm>
            <a:off x="8559792" y="231414"/>
            <a:ext cx="1951200" cy="500685"/>
          </a:xfrm>
          <a:prstGeom prst="rect">
            <a:avLst/>
          </a:prstGeom>
        </p:spPr>
      </p:pic>
      <p:sp>
        <p:nvSpPr>
          <p:cNvPr id="13" name="Slide Number Placeholder 6">
            <a:extLst>
              <a:ext uri="{FF2B5EF4-FFF2-40B4-BE49-F238E27FC236}">
                <a16:creationId xmlns:a16="http://schemas.microsoft.com/office/drawing/2014/main" id="{2539323C-E6F8-4AB1-93D5-ADDAE346C9E7}"/>
              </a:ext>
            </a:extLst>
          </p:cNvPr>
          <p:cNvSpPr>
            <a:spLocks noGrp="1"/>
          </p:cNvSpPr>
          <p:nvPr>
            <p:ph type="sldNum" sz="quarter" idx="12"/>
          </p:nvPr>
        </p:nvSpPr>
        <p:spPr>
          <a:xfrm>
            <a:off x="7728588" y="6493317"/>
            <a:ext cx="4337180" cy="266537"/>
          </a:xfrm>
          <a:prstGeom prst="rect">
            <a:avLst/>
          </a:prstGeom>
        </p:spPr>
        <p:txBody>
          <a:bodyPr/>
          <a:lstStyle>
            <a:lvl1pPr algn="r">
              <a:defRPr sz="900">
                <a:solidFill>
                  <a:schemeClr val="bg1">
                    <a:lumMod val="65000"/>
                  </a:schemeClr>
                </a:solidFill>
              </a:defRPr>
            </a:lvl1pPr>
          </a:lstStyle>
          <a:p>
            <a:r>
              <a:rPr lang="en-US"/>
              <a:t>Confidential Property of UniversalAutomation.Org|</a:t>
            </a:r>
            <a:fld id="{92FBA34C-B6EE-48AA-B432-EA2A01B97501}" type="slidenum">
              <a:rPr lang="de-DE" smtClean="0"/>
              <a:pPr/>
              <a:t>‹#›</a:t>
            </a:fld>
            <a:endParaRPr lang="de-DE"/>
          </a:p>
        </p:txBody>
      </p:sp>
    </p:spTree>
    <p:extLst>
      <p:ext uri="{BB962C8B-B14F-4D97-AF65-F5344CB8AC3E}">
        <p14:creationId xmlns:p14="http://schemas.microsoft.com/office/powerpoint/2010/main" val="307810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9D7D4C-0083-401E-B031-1001AA74A382}"/>
              </a:ext>
            </a:extLst>
          </p:cNvPr>
          <p:cNvSpPr/>
          <p:nvPr userDrawn="1"/>
        </p:nvSpPr>
        <p:spPr>
          <a:xfrm>
            <a:off x="0" y="-1256"/>
            <a:ext cx="12192000" cy="6859255"/>
          </a:xfrm>
          <a:prstGeom prst="rect">
            <a:avLst/>
          </a:prstGeom>
          <a:solidFill>
            <a:srgbClr val="B2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ight Triangle 1">
            <a:extLst>
              <a:ext uri="{FF2B5EF4-FFF2-40B4-BE49-F238E27FC236}">
                <a16:creationId xmlns:a16="http://schemas.microsoft.com/office/drawing/2014/main" id="{CDE84CB7-75E1-42AC-9A47-6244336773D6}"/>
              </a:ext>
            </a:extLst>
          </p:cNvPr>
          <p:cNvSpPr/>
          <p:nvPr userDrawn="1"/>
        </p:nvSpPr>
        <p:spPr>
          <a:xfrm rot="20437070">
            <a:off x="431746" y="-2049635"/>
            <a:ext cx="11492549" cy="4395846"/>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814061 w 8588664"/>
              <a:gd name="connsiteY0" fmla="*/ 3499035 h 3499035"/>
              <a:gd name="connsiteX1" fmla="*/ 0 w 8588664"/>
              <a:gd name="connsiteY1" fmla="*/ 0 h 3499035"/>
              <a:gd name="connsiteX2" fmla="*/ 8588664 w 8588664"/>
              <a:gd name="connsiteY2" fmla="*/ 3140093 h 3499035"/>
              <a:gd name="connsiteX3" fmla="*/ 6814061 w 8588664"/>
              <a:gd name="connsiteY3" fmla="*/ 3499035 h 3499035"/>
              <a:gd name="connsiteX0" fmla="*/ 6855350 w 8588664"/>
              <a:gd name="connsiteY0" fmla="*/ 3399331 h 3399331"/>
              <a:gd name="connsiteX1" fmla="*/ 0 w 8588664"/>
              <a:gd name="connsiteY1" fmla="*/ 0 h 3399331"/>
              <a:gd name="connsiteX2" fmla="*/ 8588664 w 8588664"/>
              <a:gd name="connsiteY2" fmla="*/ 3140093 h 3399331"/>
              <a:gd name="connsiteX3" fmla="*/ 6855350 w 8588664"/>
              <a:gd name="connsiteY3" fmla="*/ 3399331 h 3399331"/>
            </a:gdLst>
            <a:ahLst/>
            <a:cxnLst>
              <a:cxn ang="0">
                <a:pos x="connsiteX0" y="connsiteY0"/>
              </a:cxn>
              <a:cxn ang="0">
                <a:pos x="connsiteX1" y="connsiteY1"/>
              </a:cxn>
              <a:cxn ang="0">
                <a:pos x="connsiteX2" y="connsiteY2"/>
              </a:cxn>
              <a:cxn ang="0">
                <a:pos x="connsiteX3" y="connsiteY3"/>
              </a:cxn>
            </a:cxnLst>
            <a:rect l="l" t="t" r="r" b="b"/>
            <a:pathLst>
              <a:path w="8588664" h="3399331">
                <a:moveTo>
                  <a:pt x="6855350" y="3399331"/>
                </a:moveTo>
                <a:lnTo>
                  <a:pt x="0" y="0"/>
                </a:lnTo>
                <a:lnTo>
                  <a:pt x="8588664" y="3140093"/>
                </a:lnTo>
                <a:lnTo>
                  <a:pt x="6855350" y="3399331"/>
                </a:lnTo>
                <a:close/>
              </a:path>
            </a:pathLst>
          </a:custGeom>
          <a:solidFill>
            <a:schemeClr val="bg1"/>
          </a:solidFill>
          <a:ln>
            <a:noFill/>
          </a:ln>
          <a:effectLst>
            <a:outerShdw blurRad="152400" dist="254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70C81899-36EA-4791-9548-DE54EE71A498}"/>
              </a:ext>
            </a:extLst>
          </p:cNvPr>
          <p:cNvSpPr>
            <a:spLocks noGrp="1"/>
          </p:cNvSpPr>
          <p:nvPr>
            <p:ph type="title"/>
          </p:nvPr>
        </p:nvSpPr>
        <p:spPr>
          <a:xfrm>
            <a:off x="831850" y="1709739"/>
            <a:ext cx="10515600" cy="2012172"/>
          </a:xfrm>
          <a:prstGeom prst="rect">
            <a:avLst/>
          </a:prstGeom>
        </p:spPr>
        <p:txBody>
          <a:bodyPr anchor="b"/>
          <a:lstStyle>
            <a:lvl1pPr algn="ctr">
              <a:defRPr sz="4000">
                <a:solidFill>
                  <a:schemeClr val="bg1"/>
                </a:solidFill>
              </a:defRPr>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CD05B820-AD07-4E2D-8ADE-B145DEF07FF7}"/>
              </a:ext>
            </a:extLst>
          </p:cNvPr>
          <p:cNvSpPr>
            <a:spLocks noGrp="1"/>
          </p:cNvSpPr>
          <p:nvPr>
            <p:ph type="body" idx="1"/>
          </p:nvPr>
        </p:nvSpPr>
        <p:spPr>
          <a:xfrm>
            <a:off x="831850" y="4077477"/>
            <a:ext cx="10515600" cy="2012173"/>
          </a:xfrm>
          <a:prstGeom prst="rect">
            <a:avLst/>
          </a:prstGeo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a:extLst>
              <a:ext uri="{FF2B5EF4-FFF2-40B4-BE49-F238E27FC236}">
                <a16:creationId xmlns:a16="http://schemas.microsoft.com/office/drawing/2014/main" id="{44ADB8FE-A09D-49CB-A017-774394EC2644}"/>
              </a:ext>
            </a:extLst>
          </p:cNvPr>
          <p:cNvPicPr>
            <a:picLocks noChangeAspect="1"/>
          </p:cNvPicPr>
          <p:nvPr userDrawn="1"/>
        </p:nvPicPr>
        <p:blipFill>
          <a:blip r:embed="rId2"/>
          <a:stretch>
            <a:fillRect/>
          </a:stretch>
        </p:blipFill>
        <p:spPr>
          <a:xfrm>
            <a:off x="8562232" y="245745"/>
            <a:ext cx="1951200" cy="498386"/>
          </a:xfrm>
          <a:prstGeom prst="rect">
            <a:avLst/>
          </a:prstGeom>
          <a:ln>
            <a:noFill/>
          </a:ln>
        </p:spPr>
      </p:pic>
      <p:sp>
        <p:nvSpPr>
          <p:cNvPr id="8" name="Right Triangle 1">
            <a:extLst>
              <a:ext uri="{FF2B5EF4-FFF2-40B4-BE49-F238E27FC236}">
                <a16:creationId xmlns:a16="http://schemas.microsoft.com/office/drawing/2014/main" id="{70931D37-FDDB-4644-8A6F-4742CCE79F15}"/>
              </a:ext>
            </a:extLst>
          </p:cNvPr>
          <p:cNvSpPr/>
          <p:nvPr userDrawn="1"/>
        </p:nvSpPr>
        <p:spPr>
          <a:xfrm rot="20437070" flipH="1" flipV="1">
            <a:off x="283573" y="4812975"/>
            <a:ext cx="11684223" cy="4085753"/>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984250 w 8650051"/>
              <a:gd name="connsiteY0" fmla="*/ 3210837 h 3210837"/>
              <a:gd name="connsiteX1" fmla="*/ 0 w 8650051"/>
              <a:gd name="connsiteY1" fmla="*/ 0 h 3210837"/>
              <a:gd name="connsiteX2" fmla="*/ 8650051 w 8650051"/>
              <a:gd name="connsiteY2" fmla="*/ 3024760 h 3210837"/>
              <a:gd name="connsiteX3" fmla="*/ 6984250 w 8650051"/>
              <a:gd name="connsiteY3" fmla="*/ 3210837 h 3210837"/>
              <a:gd name="connsiteX0" fmla="*/ 7196613 w 8650051"/>
              <a:gd name="connsiteY0" fmla="*/ 2919417 h 3024760"/>
              <a:gd name="connsiteX1" fmla="*/ 0 w 8650051"/>
              <a:gd name="connsiteY1" fmla="*/ 0 h 3024760"/>
              <a:gd name="connsiteX2" fmla="*/ 8650051 w 8650051"/>
              <a:gd name="connsiteY2" fmla="*/ 3024760 h 3024760"/>
              <a:gd name="connsiteX3" fmla="*/ 7196613 w 8650051"/>
              <a:gd name="connsiteY3" fmla="*/ 2919417 h 3024760"/>
              <a:gd name="connsiteX0" fmla="*/ 7374842 w 8650051"/>
              <a:gd name="connsiteY0" fmla="*/ 2974796 h 3024760"/>
              <a:gd name="connsiteX1" fmla="*/ 0 w 8650051"/>
              <a:gd name="connsiteY1" fmla="*/ 0 h 3024760"/>
              <a:gd name="connsiteX2" fmla="*/ 8650051 w 8650051"/>
              <a:gd name="connsiteY2" fmla="*/ 3024760 h 3024760"/>
              <a:gd name="connsiteX3" fmla="*/ 7374842 w 8650051"/>
              <a:gd name="connsiteY3" fmla="*/ 2974796 h 3024760"/>
            </a:gdLst>
            <a:ahLst/>
            <a:cxnLst>
              <a:cxn ang="0">
                <a:pos x="connsiteX0" y="connsiteY0"/>
              </a:cxn>
              <a:cxn ang="0">
                <a:pos x="connsiteX1" y="connsiteY1"/>
              </a:cxn>
              <a:cxn ang="0">
                <a:pos x="connsiteX2" y="connsiteY2"/>
              </a:cxn>
              <a:cxn ang="0">
                <a:pos x="connsiteX3" y="connsiteY3"/>
              </a:cxn>
            </a:cxnLst>
            <a:rect l="l" t="t" r="r" b="b"/>
            <a:pathLst>
              <a:path w="8650051" h="3024760">
                <a:moveTo>
                  <a:pt x="7374842" y="2974796"/>
                </a:moveTo>
                <a:lnTo>
                  <a:pt x="0" y="0"/>
                </a:lnTo>
                <a:lnTo>
                  <a:pt x="8650051" y="3024760"/>
                </a:lnTo>
                <a:lnTo>
                  <a:pt x="7374842" y="2974796"/>
                </a:lnTo>
                <a:close/>
              </a:path>
            </a:pathLst>
          </a:cu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2568635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9D7D4C-0083-401E-B031-1001AA74A382}"/>
              </a:ext>
            </a:extLst>
          </p:cNvPr>
          <p:cNvSpPr/>
          <p:nvPr userDrawn="1"/>
        </p:nvSpPr>
        <p:spPr>
          <a:xfrm>
            <a:off x="0" y="-1256"/>
            <a:ext cx="12192000" cy="6859255"/>
          </a:xfrm>
          <a:prstGeom prst="rect">
            <a:avLst/>
          </a:prstGeom>
          <a:solidFill>
            <a:srgbClr val="FFC83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70C81899-36EA-4791-9548-DE54EE71A498}"/>
              </a:ext>
            </a:extLst>
          </p:cNvPr>
          <p:cNvSpPr>
            <a:spLocks noGrp="1"/>
          </p:cNvSpPr>
          <p:nvPr>
            <p:ph type="title"/>
          </p:nvPr>
        </p:nvSpPr>
        <p:spPr>
          <a:xfrm>
            <a:off x="831850" y="1709739"/>
            <a:ext cx="10515600" cy="2012172"/>
          </a:xfrm>
          <a:prstGeom prst="rect">
            <a:avLst/>
          </a:prstGeom>
        </p:spPr>
        <p:txBody>
          <a:bodyPr anchor="b"/>
          <a:lstStyle>
            <a:lvl1pPr algn="ctr">
              <a:defRPr sz="4000">
                <a:solidFill>
                  <a:schemeClr val="bg1"/>
                </a:solidFill>
              </a:defRPr>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CD05B820-AD07-4E2D-8ADE-B145DEF07FF7}"/>
              </a:ext>
            </a:extLst>
          </p:cNvPr>
          <p:cNvSpPr>
            <a:spLocks noGrp="1"/>
          </p:cNvSpPr>
          <p:nvPr>
            <p:ph type="body" idx="1"/>
          </p:nvPr>
        </p:nvSpPr>
        <p:spPr>
          <a:xfrm>
            <a:off x="831850" y="4077477"/>
            <a:ext cx="10515600" cy="2012173"/>
          </a:xfrm>
          <a:prstGeom prst="rect">
            <a:avLst/>
          </a:prstGeo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ight Triangle 1">
            <a:extLst>
              <a:ext uri="{FF2B5EF4-FFF2-40B4-BE49-F238E27FC236}">
                <a16:creationId xmlns:a16="http://schemas.microsoft.com/office/drawing/2014/main" id="{9B592A97-479F-4D14-8FBC-53968C16CEC3}"/>
              </a:ext>
            </a:extLst>
          </p:cNvPr>
          <p:cNvSpPr/>
          <p:nvPr userDrawn="1"/>
        </p:nvSpPr>
        <p:spPr>
          <a:xfrm rot="20437070" flipH="1" flipV="1">
            <a:off x="283573" y="4812975"/>
            <a:ext cx="11684223" cy="4085753"/>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984250 w 8650051"/>
              <a:gd name="connsiteY0" fmla="*/ 3210837 h 3210837"/>
              <a:gd name="connsiteX1" fmla="*/ 0 w 8650051"/>
              <a:gd name="connsiteY1" fmla="*/ 0 h 3210837"/>
              <a:gd name="connsiteX2" fmla="*/ 8650051 w 8650051"/>
              <a:gd name="connsiteY2" fmla="*/ 3024760 h 3210837"/>
              <a:gd name="connsiteX3" fmla="*/ 6984250 w 8650051"/>
              <a:gd name="connsiteY3" fmla="*/ 3210837 h 3210837"/>
              <a:gd name="connsiteX0" fmla="*/ 7196613 w 8650051"/>
              <a:gd name="connsiteY0" fmla="*/ 2919417 h 3024760"/>
              <a:gd name="connsiteX1" fmla="*/ 0 w 8650051"/>
              <a:gd name="connsiteY1" fmla="*/ 0 h 3024760"/>
              <a:gd name="connsiteX2" fmla="*/ 8650051 w 8650051"/>
              <a:gd name="connsiteY2" fmla="*/ 3024760 h 3024760"/>
              <a:gd name="connsiteX3" fmla="*/ 7196613 w 8650051"/>
              <a:gd name="connsiteY3" fmla="*/ 2919417 h 3024760"/>
              <a:gd name="connsiteX0" fmla="*/ 7374842 w 8650051"/>
              <a:gd name="connsiteY0" fmla="*/ 2974796 h 3024760"/>
              <a:gd name="connsiteX1" fmla="*/ 0 w 8650051"/>
              <a:gd name="connsiteY1" fmla="*/ 0 h 3024760"/>
              <a:gd name="connsiteX2" fmla="*/ 8650051 w 8650051"/>
              <a:gd name="connsiteY2" fmla="*/ 3024760 h 3024760"/>
              <a:gd name="connsiteX3" fmla="*/ 7374842 w 8650051"/>
              <a:gd name="connsiteY3" fmla="*/ 2974796 h 3024760"/>
            </a:gdLst>
            <a:ahLst/>
            <a:cxnLst>
              <a:cxn ang="0">
                <a:pos x="connsiteX0" y="connsiteY0"/>
              </a:cxn>
              <a:cxn ang="0">
                <a:pos x="connsiteX1" y="connsiteY1"/>
              </a:cxn>
              <a:cxn ang="0">
                <a:pos x="connsiteX2" y="connsiteY2"/>
              </a:cxn>
              <a:cxn ang="0">
                <a:pos x="connsiteX3" y="connsiteY3"/>
              </a:cxn>
            </a:cxnLst>
            <a:rect l="l" t="t" r="r" b="b"/>
            <a:pathLst>
              <a:path w="8650051" h="3024760">
                <a:moveTo>
                  <a:pt x="7374842" y="2974796"/>
                </a:moveTo>
                <a:lnTo>
                  <a:pt x="0" y="0"/>
                </a:lnTo>
                <a:lnTo>
                  <a:pt x="8650051" y="3024760"/>
                </a:lnTo>
                <a:lnTo>
                  <a:pt x="7374842" y="2974796"/>
                </a:lnTo>
                <a:close/>
              </a:path>
            </a:pathLst>
          </a:cu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 name="Right Triangle 1">
            <a:extLst>
              <a:ext uri="{FF2B5EF4-FFF2-40B4-BE49-F238E27FC236}">
                <a16:creationId xmlns:a16="http://schemas.microsoft.com/office/drawing/2014/main" id="{DDEA4233-949F-4942-BF33-2A03FB5C1171}"/>
              </a:ext>
            </a:extLst>
          </p:cNvPr>
          <p:cNvSpPr/>
          <p:nvPr userDrawn="1"/>
        </p:nvSpPr>
        <p:spPr>
          <a:xfrm rot="20437070">
            <a:off x="431746" y="-2049635"/>
            <a:ext cx="11492549" cy="4395846"/>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814061 w 8588664"/>
              <a:gd name="connsiteY0" fmla="*/ 3499035 h 3499035"/>
              <a:gd name="connsiteX1" fmla="*/ 0 w 8588664"/>
              <a:gd name="connsiteY1" fmla="*/ 0 h 3499035"/>
              <a:gd name="connsiteX2" fmla="*/ 8588664 w 8588664"/>
              <a:gd name="connsiteY2" fmla="*/ 3140093 h 3499035"/>
              <a:gd name="connsiteX3" fmla="*/ 6814061 w 8588664"/>
              <a:gd name="connsiteY3" fmla="*/ 3499035 h 3499035"/>
              <a:gd name="connsiteX0" fmla="*/ 6855350 w 8588664"/>
              <a:gd name="connsiteY0" fmla="*/ 3399331 h 3399331"/>
              <a:gd name="connsiteX1" fmla="*/ 0 w 8588664"/>
              <a:gd name="connsiteY1" fmla="*/ 0 h 3399331"/>
              <a:gd name="connsiteX2" fmla="*/ 8588664 w 8588664"/>
              <a:gd name="connsiteY2" fmla="*/ 3140093 h 3399331"/>
              <a:gd name="connsiteX3" fmla="*/ 6855350 w 8588664"/>
              <a:gd name="connsiteY3" fmla="*/ 3399331 h 3399331"/>
            </a:gdLst>
            <a:ahLst/>
            <a:cxnLst>
              <a:cxn ang="0">
                <a:pos x="connsiteX0" y="connsiteY0"/>
              </a:cxn>
              <a:cxn ang="0">
                <a:pos x="connsiteX1" y="connsiteY1"/>
              </a:cxn>
              <a:cxn ang="0">
                <a:pos x="connsiteX2" y="connsiteY2"/>
              </a:cxn>
              <a:cxn ang="0">
                <a:pos x="connsiteX3" y="connsiteY3"/>
              </a:cxn>
            </a:cxnLst>
            <a:rect l="l" t="t" r="r" b="b"/>
            <a:pathLst>
              <a:path w="8588664" h="3399331">
                <a:moveTo>
                  <a:pt x="6855350" y="3399331"/>
                </a:moveTo>
                <a:lnTo>
                  <a:pt x="0" y="0"/>
                </a:lnTo>
                <a:lnTo>
                  <a:pt x="8588664" y="3140093"/>
                </a:lnTo>
                <a:lnTo>
                  <a:pt x="6855350" y="3399331"/>
                </a:lnTo>
                <a:close/>
              </a:path>
            </a:pathLst>
          </a:custGeom>
          <a:solidFill>
            <a:schemeClr val="bg1"/>
          </a:solidFill>
          <a:ln>
            <a:noFill/>
          </a:ln>
          <a:effectLst>
            <a:outerShdw blurRad="152400" dist="254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5" name="Picture 14">
            <a:extLst>
              <a:ext uri="{FF2B5EF4-FFF2-40B4-BE49-F238E27FC236}">
                <a16:creationId xmlns:a16="http://schemas.microsoft.com/office/drawing/2014/main" id="{9EBE3B72-F1F2-446F-98C7-B14204D23FD3}"/>
              </a:ext>
            </a:extLst>
          </p:cNvPr>
          <p:cNvPicPr>
            <a:picLocks noChangeAspect="1"/>
          </p:cNvPicPr>
          <p:nvPr userDrawn="1"/>
        </p:nvPicPr>
        <p:blipFill>
          <a:blip r:embed="rId2"/>
          <a:stretch>
            <a:fillRect/>
          </a:stretch>
        </p:blipFill>
        <p:spPr>
          <a:xfrm>
            <a:off x="8562232" y="245745"/>
            <a:ext cx="1951200" cy="498386"/>
          </a:xfrm>
          <a:prstGeom prst="rect">
            <a:avLst/>
          </a:prstGeom>
          <a:ln>
            <a:noFill/>
          </a:ln>
        </p:spPr>
      </p:pic>
    </p:spTree>
    <p:extLst>
      <p:ext uri="{BB962C8B-B14F-4D97-AF65-F5344CB8AC3E}">
        <p14:creationId xmlns:p14="http://schemas.microsoft.com/office/powerpoint/2010/main" val="31197679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9D7D4C-0083-401E-B031-1001AA74A382}"/>
              </a:ext>
            </a:extLst>
          </p:cNvPr>
          <p:cNvSpPr/>
          <p:nvPr userDrawn="1"/>
        </p:nvSpPr>
        <p:spPr>
          <a:xfrm>
            <a:off x="0" y="-1256"/>
            <a:ext cx="12192000" cy="6859255"/>
          </a:xfrm>
          <a:prstGeom prst="rect">
            <a:avLst/>
          </a:prstGeom>
          <a:solidFill>
            <a:srgbClr val="53A8C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70C81899-36EA-4791-9548-DE54EE71A498}"/>
              </a:ext>
            </a:extLst>
          </p:cNvPr>
          <p:cNvSpPr>
            <a:spLocks noGrp="1"/>
          </p:cNvSpPr>
          <p:nvPr>
            <p:ph type="title"/>
          </p:nvPr>
        </p:nvSpPr>
        <p:spPr>
          <a:xfrm>
            <a:off x="831850" y="1709739"/>
            <a:ext cx="10515600" cy="2012172"/>
          </a:xfrm>
          <a:prstGeom prst="rect">
            <a:avLst/>
          </a:prstGeom>
        </p:spPr>
        <p:txBody>
          <a:bodyPr anchor="b"/>
          <a:lstStyle>
            <a:lvl1pPr algn="ctr">
              <a:defRPr sz="4000">
                <a:solidFill>
                  <a:schemeClr val="bg1"/>
                </a:solidFill>
              </a:defRPr>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CD05B820-AD07-4E2D-8ADE-B145DEF07FF7}"/>
              </a:ext>
            </a:extLst>
          </p:cNvPr>
          <p:cNvSpPr>
            <a:spLocks noGrp="1"/>
          </p:cNvSpPr>
          <p:nvPr>
            <p:ph type="body" idx="1"/>
          </p:nvPr>
        </p:nvSpPr>
        <p:spPr>
          <a:xfrm>
            <a:off x="831850" y="4077477"/>
            <a:ext cx="10515600" cy="2012173"/>
          </a:xfrm>
          <a:prstGeom prst="rect">
            <a:avLst/>
          </a:prstGeo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ight Triangle 1">
            <a:extLst>
              <a:ext uri="{FF2B5EF4-FFF2-40B4-BE49-F238E27FC236}">
                <a16:creationId xmlns:a16="http://schemas.microsoft.com/office/drawing/2014/main" id="{CD244AA4-B9E2-4BE9-9EC6-EA47B2391151}"/>
              </a:ext>
            </a:extLst>
          </p:cNvPr>
          <p:cNvSpPr/>
          <p:nvPr userDrawn="1"/>
        </p:nvSpPr>
        <p:spPr>
          <a:xfrm rot="20437070" flipH="1" flipV="1">
            <a:off x="283573" y="4812975"/>
            <a:ext cx="11684223" cy="4085753"/>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984250 w 8650051"/>
              <a:gd name="connsiteY0" fmla="*/ 3210837 h 3210837"/>
              <a:gd name="connsiteX1" fmla="*/ 0 w 8650051"/>
              <a:gd name="connsiteY1" fmla="*/ 0 h 3210837"/>
              <a:gd name="connsiteX2" fmla="*/ 8650051 w 8650051"/>
              <a:gd name="connsiteY2" fmla="*/ 3024760 h 3210837"/>
              <a:gd name="connsiteX3" fmla="*/ 6984250 w 8650051"/>
              <a:gd name="connsiteY3" fmla="*/ 3210837 h 3210837"/>
              <a:gd name="connsiteX0" fmla="*/ 7196613 w 8650051"/>
              <a:gd name="connsiteY0" fmla="*/ 2919417 h 3024760"/>
              <a:gd name="connsiteX1" fmla="*/ 0 w 8650051"/>
              <a:gd name="connsiteY1" fmla="*/ 0 h 3024760"/>
              <a:gd name="connsiteX2" fmla="*/ 8650051 w 8650051"/>
              <a:gd name="connsiteY2" fmla="*/ 3024760 h 3024760"/>
              <a:gd name="connsiteX3" fmla="*/ 7196613 w 8650051"/>
              <a:gd name="connsiteY3" fmla="*/ 2919417 h 3024760"/>
              <a:gd name="connsiteX0" fmla="*/ 7374842 w 8650051"/>
              <a:gd name="connsiteY0" fmla="*/ 2974796 h 3024760"/>
              <a:gd name="connsiteX1" fmla="*/ 0 w 8650051"/>
              <a:gd name="connsiteY1" fmla="*/ 0 h 3024760"/>
              <a:gd name="connsiteX2" fmla="*/ 8650051 w 8650051"/>
              <a:gd name="connsiteY2" fmla="*/ 3024760 h 3024760"/>
              <a:gd name="connsiteX3" fmla="*/ 7374842 w 8650051"/>
              <a:gd name="connsiteY3" fmla="*/ 2974796 h 3024760"/>
            </a:gdLst>
            <a:ahLst/>
            <a:cxnLst>
              <a:cxn ang="0">
                <a:pos x="connsiteX0" y="connsiteY0"/>
              </a:cxn>
              <a:cxn ang="0">
                <a:pos x="connsiteX1" y="connsiteY1"/>
              </a:cxn>
              <a:cxn ang="0">
                <a:pos x="connsiteX2" y="connsiteY2"/>
              </a:cxn>
              <a:cxn ang="0">
                <a:pos x="connsiteX3" y="connsiteY3"/>
              </a:cxn>
            </a:cxnLst>
            <a:rect l="l" t="t" r="r" b="b"/>
            <a:pathLst>
              <a:path w="8650051" h="3024760">
                <a:moveTo>
                  <a:pt x="7374842" y="2974796"/>
                </a:moveTo>
                <a:lnTo>
                  <a:pt x="0" y="0"/>
                </a:lnTo>
                <a:lnTo>
                  <a:pt x="8650051" y="3024760"/>
                </a:lnTo>
                <a:lnTo>
                  <a:pt x="7374842" y="2974796"/>
                </a:lnTo>
                <a:close/>
              </a:path>
            </a:pathLst>
          </a:cu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ight Triangle 1">
            <a:extLst>
              <a:ext uri="{FF2B5EF4-FFF2-40B4-BE49-F238E27FC236}">
                <a16:creationId xmlns:a16="http://schemas.microsoft.com/office/drawing/2014/main" id="{AA12C13E-7CC6-4D95-B14A-A98BA078E36C}"/>
              </a:ext>
            </a:extLst>
          </p:cNvPr>
          <p:cNvSpPr/>
          <p:nvPr userDrawn="1"/>
        </p:nvSpPr>
        <p:spPr>
          <a:xfrm rot="20437070">
            <a:off x="431746" y="-2049635"/>
            <a:ext cx="11492549" cy="4395846"/>
          </a:xfrm>
          <a:custGeom>
            <a:avLst/>
            <a:gdLst>
              <a:gd name="connsiteX0" fmla="*/ 0 w 3395050"/>
              <a:gd name="connsiteY0" fmla="*/ 1511929 h 1511929"/>
              <a:gd name="connsiteX1" fmla="*/ 0 w 3395050"/>
              <a:gd name="connsiteY1" fmla="*/ 0 h 1511929"/>
              <a:gd name="connsiteX2" fmla="*/ 3395050 w 3395050"/>
              <a:gd name="connsiteY2" fmla="*/ 1511929 h 1511929"/>
              <a:gd name="connsiteX3" fmla="*/ 0 w 3395050"/>
              <a:gd name="connsiteY3" fmla="*/ 1511929 h 1511929"/>
              <a:gd name="connsiteX0" fmla="*/ 610503 w 4005553"/>
              <a:gd name="connsiteY0" fmla="*/ 2340941 h 2340941"/>
              <a:gd name="connsiteX1" fmla="*/ 0 w 4005553"/>
              <a:gd name="connsiteY1" fmla="*/ 0 h 2340941"/>
              <a:gd name="connsiteX2" fmla="*/ 4005553 w 4005553"/>
              <a:gd name="connsiteY2" fmla="*/ 2340941 h 2340941"/>
              <a:gd name="connsiteX3" fmla="*/ 610503 w 4005553"/>
              <a:gd name="connsiteY3" fmla="*/ 2340941 h 2340941"/>
              <a:gd name="connsiteX0" fmla="*/ 610503 w 8635975"/>
              <a:gd name="connsiteY0" fmla="*/ 2340941 h 3010211"/>
              <a:gd name="connsiteX1" fmla="*/ 0 w 8635975"/>
              <a:gd name="connsiteY1" fmla="*/ 0 h 3010211"/>
              <a:gd name="connsiteX2" fmla="*/ 8635975 w 8635975"/>
              <a:gd name="connsiteY2" fmla="*/ 3010211 h 3010211"/>
              <a:gd name="connsiteX3" fmla="*/ 610503 w 8635975"/>
              <a:gd name="connsiteY3" fmla="*/ 2340941 h 3010211"/>
              <a:gd name="connsiteX0" fmla="*/ 601489 w 8626961"/>
              <a:gd name="connsiteY0" fmla="*/ 2366562 h 3035832"/>
              <a:gd name="connsiteX1" fmla="*/ 0 w 8626961"/>
              <a:gd name="connsiteY1" fmla="*/ 0 h 3035832"/>
              <a:gd name="connsiteX2" fmla="*/ 8626961 w 8626961"/>
              <a:gd name="connsiteY2" fmla="*/ 3035832 h 3035832"/>
              <a:gd name="connsiteX3" fmla="*/ 601489 w 8626961"/>
              <a:gd name="connsiteY3" fmla="*/ 2366562 h 3035832"/>
              <a:gd name="connsiteX0" fmla="*/ 6211192 w 8626961"/>
              <a:gd name="connsiteY0" fmla="*/ 3034844 h 3035832"/>
              <a:gd name="connsiteX1" fmla="*/ 0 w 8626961"/>
              <a:gd name="connsiteY1" fmla="*/ 0 h 3035832"/>
              <a:gd name="connsiteX2" fmla="*/ 8626961 w 8626961"/>
              <a:gd name="connsiteY2" fmla="*/ 3035832 h 3035832"/>
              <a:gd name="connsiteX3" fmla="*/ 6211192 w 8626961"/>
              <a:gd name="connsiteY3" fmla="*/ 3034844 h 3035832"/>
              <a:gd name="connsiteX0" fmla="*/ 6225742 w 8641511"/>
              <a:gd name="connsiteY0" fmla="*/ 3020768 h 3021756"/>
              <a:gd name="connsiteX1" fmla="*/ 0 w 8641511"/>
              <a:gd name="connsiteY1" fmla="*/ 0 h 3021756"/>
              <a:gd name="connsiteX2" fmla="*/ 8641511 w 8641511"/>
              <a:gd name="connsiteY2" fmla="*/ 3021756 h 3021756"/>
              <a:gd name="connsiteX3" fmla="*/ 6225742 w 8641511"/>
              <a:gd name="connsiteY3" fmla="*/ 3020768 h 3021756"/>
              <a:gd name="connsiteX0" fmla="*/ 6234282 w 8650051"/>
              <a:gd name="connsiteY0" fmla="*/ 3023772 h 3024760"/>
              <a:gd name="connsiteX1" fmla="*/ 0 w 8650051"/>
              <a:gd name="connsiteY1" fmla="*/ 0 h 3024760"/>
              <a:gd name="connsiteX2" fmla="*/ 8650051 w 8650051"/>
              <a:gd name="connsiteY2" fmla="*/ 3024760 h 3024760"/>
              <a:gd name="connsiteX3" fmla="*/ 6234282 w 8650051"/>
              <a:gd name="connsiteY3" fmla="*/ 3023772 h 3024760"/>
              <a:gd name="connsiteX0" fmla="*/ 5844903 w 8650051"/>
              <a:gd name="connsiteY0" fmla="*/ 2848397 h 3024760"/>
              <a:gd name="connsiteX1" fmla="*/ 0 w 8650051"/>
              <a:gd name="connsiteY1" fmla="*/ 0 h 3024760"/>
              <a:gd name="connsiteX2" fmla="*/ 8650051 w 8650051"/>
              <a:gd name="connsiteY2" fmla="*/ 3024760 h 3024760"/>
              <a:gd name="connsiteX3" fmla="*/ 5844903 w 8650051"/>
              <a:gd name="connsiteY3" fmla="*/ 2848397 h 3024760"/>
              <a:gd name="connsiteX0" fmla="*/ 6842234 w 8650051"/>
              <a:gd name="connsiteY0" fmla="*/ 3314433 h 3314433"/>
              <a:gd name="connsiteX1" fmla="*/ 0 w 8650051"/>
              <a:gd name="connsiteY1" fmla="*/ 0 h 3314433"/>
              <a:gd name="connsiteX2" fmla="*/ 8650051 w 8650051"/>
              <a:gd name="connsiteY2" fmla="*/ 3024760 h 3314433"/>
              <a:gd name="connsiteX3" fmla="*/ 6842234 w 8650051"/>
              <a:gd name="connsiteY3" fmla="*/ 3314433 h 3314433"/>
              <a:gd name="connsiteX0" fmla="*/ 6875448 w 8650051"/>
              <a:gd name="connsiteY0" fmla="*/ 3383702 h 3383702"/>
              <a:gd name="connsiteX1" fmla="*/ 0 w 8650051"/>
              <a:gd name="connsiteY1" fmla="*/ 0 h 3383702"/>
              <a:gd name="connsiteX2" fmla="*/ 8650051 w 8650051"/>
              <a:gd name="connsiteY2" fmla="*/ 3024760 h 3383702"/>
              <a:gd name="connsiteX3" fmla="*/ 6875448 w 8650051"/>
              <a:gd name="connsiteY3" fmla="*/ 3383702 h 3383702"/>
              <a:gd name="connsiteX0" fmla="*/ 6814061 w 8588664"/>
              <a:gd name="connsiteY0" fmla="*/ 3499035 h 3499035"/>
              <a:gd name="connsiteX1" fmla="*/ 0 w 8588664"/>
              <a:gd name="connsiteY1" fmla="*/ 0 h 3499035"/>
              <a:gd name="connsiteX2" fmla="*/ 8588664 w 8588664"/>
              <a:gd name="connsiteY2" fmla="*/ 3140093 h 3499035"/>
              <a:gd name="connsiteX3" fmla="*/ 6814061 w 8588664"/>
              <a:gd name="connsiteY3" fmla="*/ 3499035 h 3499035"/>
              <a:gd name="connsiteX0" fmla="*/ 6855350 w 8588664"/>
              <a:gd name="connsiteY0" fmla="*/ 3399331 h 3399331"/>
              <a:gd name="connsiteX1" fmla="*/ 0 w 8588664"/>
              <a:gd name="connsiteY1" fmla="*/ 0 h 3399331"/>
              <a:gd name="connsiteX2" fmla="*/ 8588664 w 8588664"/>
              <a:gd name="connsiteY2" fmla="*/ 3140093 h 3399331"/>
              <a:gd name="connsiteX3" fmla="*/ 6855350 w 8588664"/>
              <a:gd name="connsiteY3" fmla="*/ 3399331 h 3399331"/>
            </a:gdLst>
            <a:ahLst/>
            <a:cxnLst>
              <a:cxn ang="0">
                <a:pos x="connsiteX0" y="connsiteY0"/>
              </a:cxn>
              <a:cxn ang="0">
                <a:pos x="connsiteX1" y="connsiteY1"/>
              </a:cxn>
              <a:cxn ang="0">
                <a:pos x="connsiteX2" y="connsiteY2"/>
              </a:cxn>
              <a:cxn ang="0">
                <a:pos x="connsiteX3" y="connsiteY3"/>
              </a:cxn>
            </a:cxnLst>
            <a:rect l="l" t="t" r="r" b="b"/>
            <a:pathLst>
              <a:path w="8588664" h="3399331">
                <a:moveTo>
                  <a:pt x="6855350" y="3399331"/>
                </a:moveTo>
                <a:lnTo>
                  <a:pt x="0" y="0"/>
                </a:lnTo>
                <a:lnTo>
                  <a:pt x="8588664" y="3140093"/>
                </a:lnTo>
                <a:lnTo>
                  <a:pt x="6855350" y="3399331"/>
                </a:lnTo>
                <a:close/>
              </a:path>
            </a:pathLst>
          </a:custGeom>
          <a:solidFill>
            <a:schemeClr val="bg1"/>
          </a:solidFill>
          <a:ln>
            <a:noFill/>
          </a:ln>
          <a:effectLst>
            <a:outerShdw blurRad="152400" dist="254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2" name="Picture 11">
            <a:extLst>
              <a:ext uri="{FF2B5EF4-FFF2-40B4-BE49-F238E27FC236}">
                <a16:creationId xmlns:a16="http://schemas.microsoft.com/office/drawing/2014/main" id="{50794F3E-7F98-404B-A464-1174F8EBF936}"/>
              </a:ext>
            </a:extLst>
          </p:cNvPr>
          <p:cNvPicPr>
            <a:picLocks noChangeAspect="1"/>
          </p:cNvPicPr>
          <p:nvPr userDrawn="1"/>
        </p:nvPicPr>
        <p:blipFill>
          <a:blip r:embed="rId2"/>
          <a:stretch>
            <a:fillRect/>
          </a:stretch>
        </p:blipFill>
        <p:spPr>
          <a:xfrm>
            <a:off x="8562232" y="245745"/>
            <a:ext cx="1951200" cy="498386"/>
          </a:xfrm>
          <a:prstGeom prst="rect">
            <a:avLst/>
          </a:prstGeom>
          <a:ln>
            <a:noFill/>
          </a:ln>
        </p:spPr>
      </p:pic>
    </p:spTree>
    <p:extLst>
      <p:ext uri="{BB962C8B-B14F-4D97-AF65-F5344CB8AC3E}">
        <p14:creationId xmlns:p14="http://schemas.microsoft.com/office/powerpoint/2010/main" val="19204953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C235B09-D57D-40DC-AE3E-43511BEBB8E7}"/>
              </a:ext>
            </a:extLst>
          </p:cNvPr>
          <p:cNvSpPr>
            <a:spLocks noGrp="1"/>
          </p:cNvSpPr>
          <p:nvPr>
            <p:ph type="pic" sz="quarter" idx="13"/>
          </p:nvPr>
        </p:nvSpPr>
        <p:spPr>
          <a:xfrm>
            <a:off x="5914760" y="0"/>
            <a:ext cx="6277240" cy="6858000"/>
          </a:xfrm>
          <a:prstGeom prst="rect">
            <a:avLst/>
          </a:prstGeom>
        </p:spPr>
        <p:txBody>
          <a:bodyPr/>
          <a:lstStyle/>
          <a:p>
            <a:endParaRPr lang="de-DE"/>
          </a:p>
        </p:txBody>
      </p:sp>
      <p:sp>
        <p:nvSpPr>
          <p:cNvPr id="8" name="Rectangle 7">
            <a:extLst>
              <a:ext uri="{FF2B5EF4-FFF2-40B4-BE49-F238E27FC236}">
                <a16:creationId xmlns:a16="http://schemas.microsoft.com/office/drawing/2014/main" id="{74D137FE-DAD4-44FA-88B7-31E0939EA7C7}"/>
              </a:ext>
            </a:extLst>
          </p:cNvPr>
          <p:cNvSpPr/>
          <p:nvPr userDrawn="1"/>
        </p:nvSpPr>
        <p:spPr>
          <a:xfrm>
            <a:off x="0" y="0"/>
            <a:ext cx="5914760" cy="6858000"/>
          </a:xfrm>
          <a:prstGeom prst="rect">
            <a:avLst/>
          </a:prstGeom>
          <a:solidFill>
            <a:srgbClr val="B2226A"/>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B2226A"/>
              </a:solidFill>
            </a:endParaRPr>
          </a:p>
        </p:txBody>
      </p:sp>
      <p:sp>
        <p:nvSpPr>
          <p:cNvPr id="2" name="Title 1">
            <a:extLst>
              <a:ext uri="{FF2B5EF4-FFF2-40B4-BE49-F238E27FC236}">
                <a16:creationId xmlns:a16="http://schemas.microsoft.com/office/drawing/2014/main" id="{0E1850A6-96AC-4D6D-ADD8-CBA6022C4D14}"/>
              </a:ext>
            </a:extLst>
          </p:cNvPr>
          <p:cNvSpPr>
            <a:spLocks noGrp="1"/>
          </p:cNvSpPr>
          <p:nvPr>
            <p:ph type="title"/>
          </p:nvPr>
        </p:nvSpPr>
        <p:spPr>
          <a:xfrm>
            <a:off x="410547" y="457201"/>
            <a:ext cx="5019869" cy="513184"/>
          </a:xfrm>
          <a:prstGeom prst="rect">
            <a:avLst/>
          </a:prstGeom>
        </p:spPr>
        <p:txBody>
          <a:bodyPr anchor="b"/>
          <a:lstStyle>
            <a:lvl1pPr>
              <a:defRPr sz="2800" b="1">
                <a:solidFill>
                  <a:schemeClr val="bg1"/>
                </a:solidFill>
              </a:defRPr>
            </a:lvl1pPr>
          </a:lstStyle>
          <a:p>
            <a:r>
              <a:rPr lang="en-US"/>
              <a:t>Click to edit Master title style</a:t>
            </a:r>
            <a:endParaRPr lang="de-DE"/>
          </a:p>
        </p:txBody>
      </p:sp>
      <p:sp>
        <p:nvSpPr>
          <p:cNvPr id="4" name="Text Placeholder 3">
            <a:extLst>
              <a:ext uri="{FF2B5EF4-FFF2-40B4-BE49-F238E27FC236}">
                <a16:creationId xmlns:a16="http://schemas.microsoft.com/office/drawing/2014/main" id="{81044F1A-F2CD-4144-8F12-6107A781BB85}"/>
              </a:ext>
            </a:extLst>
          </p:cNvPr>
          <p:cNvSpPr>
            <a:spLocks noGrp="1"/>
          </p:cNvSpPr>
          <p:nvPr>
            <p:ph type="body" sz="half" idx="2"/>
          </p:nvPr>
        </p:nvSpPr>
        <p:spPr>
          <a:xfrm>
            <a:off x="410547" y="1240971"/>
            <a:ext cx="5019869" cy="5309119"/>
          </a:xfrm>
          <a:prstGeom prst="rect">
            <a:avLst/>
          </a:prstGeom>
        </p:spPr>
        <p:txBody>
          <a:bodyPr>
            <a:normAutofit/>
          </a:bodyPr>
          <a:lstStyle>
            <a:lvl1pPr marL="0" indent="0">
              <a:lnSpc>
                <a:spcPct val="120000"/>
              </a:lnSpc>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Slide Number Placeholder 6">
            <a:extLst>
              <a:ext uri="{FF2B5EF4-FFF2-40B4-BE49-F238E27FC236}">
                <a16:creationId xmlns:a16="http://schemas.microsoft.com/office/drawing/2014/main" id="{DB0B6EB5-375B-4CD6-B207-B9FB2223D731}"/>
              </a:ext>
            </a:extLst>
          </p:cNvPr>
          <p:cNvSpPr>
            <a:spLocks noGrp="1"/>
          </p:cNvSpPr>
          <p:nvPr>
            <p:ph type="sldNum" sz="quarter" idx="12"/>
          </p:nvPr>
        </p:nvSpPr>
        <p:spPr>
          <a:xfrm>
            <a:off x="7604763" y="6506244"/>
            <a:ext cx="4337180" cy="266537"/>
          </a:xfrm>
          <a:prstGeom prst="rect">
            <a:avLst/>
          </a:prstGeom>
        </p:spPr>
        <p:txBody>
          <a:bodyPr/>
          <a:lstStyle>
            <a:lvl1pPr algn="r">
              <a:defRPr sz="1000">
                <a:solidFill>
                  <a:schemeClr val="bg1">
                    <a:lumMod val="65000"/>
                  </a:schemeClr>
                </a:solidFill>
              </a:defRPr>
            </a:lvl1pPr>
          </a:lstStyle>
          <a:p>
            <a:r>
              <a:rPr lang="en-US"/>
              <a:t>Confidential Property of UniversalAutomation.Org|</a:t>
            </a:r>
            <a:fld id="{92FBA34C-B6EE-48AA-B432-EA2A01B97501}" type="slidenum">
              <a:rPr lang="de-DE" smtClean="0"/>
              <a:pPr/>
              <a:t>‹#›</a:t>
            </a:fld>
            <a:endParaRPr lang="de-DE"/>
          </a:p>
        </p:txBody>
      </p:sp>
      <p:pic>
        <p:nvPicPr>
          <p:cNvPr id="18" name="Picture 17">
            <a:extLst>
              <a:ext uri="{FF2B5EF4-FFF2-40B4-BE49-F238E27FC236}">
                <a16:creationId xmlns:a16="http://schemas.microsoft.com/office/drawing/2014/main" id="{152BCB6E-6C5B-41DA-AF56-D228F5CE157A}"/>
              </a:ext>
            </a:extLst>
          </p:cNvPr>
          <p:cNvPicPr>
            <a:picLocks noChangeAspect="1"/>
          </p:cNvPicPr>
          <p:nvPr userDrawn="1"/>
        </p:nvPicPr>
        <p:blipFill>
          <a:blip r:embed="rId2"/>
          <a:stretch>
            <a:fillRect/>
          </a:stretch>
        </p:blipFill>
        <p:spPr>
          <a:xfrm>
            <a:off x="9738341" y="329969"/>
            <a:ext cx="2203602" cy="562856"/>
          </a:xfrm>
          <a:prstGeom prst="rect">
            <a:avLst/>
          </a:prstGeom>
          <a:ln>
            <a:noFill/>
          </a:ln>
        </p:spPr>
      </p:pic>
    </p:spTree>
    <p:extLst>
      <p:ext uri="{BB962C8B-B14F-4D97-AF65-F5344CB8AC3E}">
        <p14:creationId xmlns:p14="http://schemas.microsoft.com/office/powerpoint/2010/main" val="3852698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1" name="Picture Placeholder 15">
            <a:extLst>
              <a:ext uri="{FF2B5EF4-FFF2-40B4-BE49-F238E27FC236}">
                <a16:creationId xmlns:a16="http://schemas.microsoft.com/office/drawing/2014/main" id="{CD12859A-F713-40F6-A311-F739097E7A65}"/>
              </a:ext>
            </a:extLst>
          </p:cNvPr>
          <p:cNvSpPr>
            <a:spLocks noGrp="1"/>
          </p:cNvSpPr>
          <p:nvPr>
            <p:ph type="pic" sz="quarter" idx="14"/>
          </p:nvPr>
        </p:nvSpPr>
        <p:spPr>
          <a:xfrm>
            <a:off x="5914760" y="0"/>
            <a:ext cx="6277240" cy="6858000"/>
          </a:xfrm>
          <a:prstGeom prst="rect">
            <a:avLst/>
          </a:prstGeom>
        </p:spPr>
        <p:txBody>
          <a:bodyPr/>
          <a:lstStyle/>
          <a:p>
            <a:endParaRPr lang="de-DE"/>
          </a:p>
        </p:txBody>
      </p:sp>
      <p:sp>
        <p:nvSpPr>
          <p:cNvPr id="8" name="Rectangle 7">
            <a:extLst>
              <a:ext uri="{FF2B5EF4-FFF2-40B4-BE49-F238E27FC236}">
                <a16:creationId xmlns:a16="http://schemas.microsoft.com/office/drawing/2014/main" id="{74D137FE-DAD4-44FA-88B7-31E0939EA7C7}"/>
              </a:ext>
            </a:extLst>
          </p:cNvPr>
          <p:cNvSpPr/>
          <p:nvPr userDrawn="1"/>
        </p:nvSpPr>
        <p:spPr>
          <a:xfrm>
            <a:off x="0" y="0"/>
            <a:ext cx="5914760" cy="6858000"/>
          </a:xfrm>
          <a:prstGeom prst="rect">
            <a:avLst/>
          </a:prstGeom>
          <a:solidFill>
            <a:srgbClr val="B2226A"/>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B2226A"/>
              </a:solidFill>
            </a:endParaRPr>
          </a:p>
        </p:txBody>
      </p:sp>
      <p:sp>
        <p:nvSpPr>
          <p:cNvPr id="2" name="Title 1">
            <a:extLst>
              <a:ext uri="{FF2B5EF4-FFF2-40B4-BE49-F238E27FC236}">
                <a16:creationId xmlns:a16="http://schemas.microsoft.com/office/drawing/2014/main" id="{0E1850A6-96AC-4D6D-ADD8-CBA6022C4D14}"/>
              </a:ext>
            </a:extLst>
          </p:cNvPr>
          <p:cNvSpPr>
            <a:spLocks noGrp="1"/>
          </p:cNvSpPr>
          <p:nvPr>
            <p:ph type="title"/>
          </p:nvPr>
        </p:nvSpPr>
        <p:spPr>
          <a:xfrm>
            <a:off x="410547" y="457201"/>
            <a:ext cx="5019869" cy="494522"/>
          </a:xfrm>
          <a:prstGeom prst="rect">
            <a:avLst/>
          </a:prstGeom>
        </p:spPr>
        <p:txBody>
          <a:bodyPr anchor="b"/>
          <a:lstStyle>
            <a:lvl1pPr>
              <a:defRPr sz="2800" b="1">
                <a:solidFill>
                  <a:schemeClr val="bg1"/>
                </a:solidFill>
              </a:defRPr>
            </a:lvl1pPr>
          </a:lstStyle>
          <a:p>
            <a:r>
              <a:rPr lang="en-US"/>
              <a:t>Click to edit Master title style</a:t>
            </a:r>
            <a:endParaRPr lang="de-DE"/>
          </a:p>
        </p:txBody>
      </p:sp>
      <p:sp>
        <p:nvSpPr>
          <p:cNvPr id="12" name="Text Placeholder 11">
            <a:extLst>
              <a:ext uri="{FF2B5EF4-FFF2-40B4-BE49-F238E27FC236}">
                <a16:creationId xmlns:a16="http://schemas.microsoft.com/office/drawing/2014/main" id="{0F7B8D8C-C6F1-43B2-988C-D3EBD5AB2394}"/>
              </a:ext>
            </a:extLst>
          </p:cNvPr>
          <p:cNvSpPr>
            <a:spLocks noGrp="1"/>
          </p:cNvSpPr>
          <p:nvPr>
            <p:ph type="body" sz="quarter" idx="13"/>
          </p:nvPr>
        </p:nvSpPr>
        <p:spPr>
          <a:xfrm>
            <a:off x="411030" y="1278295"/>
            <a:ext cx="5019386" cy="5271796"/>
          </a:xfrm>
          <a:prstGeom prst="rect">
            <a:avLst/>
          </a:prstGeom>
        </p:spPr>
        <p:txBody>
          <a:bodyPr/>
          <a:lstStyle>
            <a:lvl1pPr>
              <a:lnSpc>
                <a:spcPct val="120000"/>
              </a:lnSpc>
              <a:defRPr sz="2400">
                <a:solidFill>
                  <a:schemeClr val="bg1"/>
                </a:solidFill>
              </a:defRPr>
            </a:lvl1pPr>
            <a:lvl2pPr>
              <a:lnSpc>
                <a:spcPct val="120000"/>
              </a:lnSpc>
              <a:defRPr sz="2000">
                <a:solidFill>
                  <a:schemeClr val="bg1"/>
                </a:solidFill>
              </a:defRPr>
            </a:lvl2pPr>
            <a:lvl3pPr>
              <a:lnSpc>
                <a:spcPct val="120000"/>
              </a:lnSpc>
              <a:defRPr sz="1800">
                <a:solidFill>
                  <a:schemeClr val="bg1"/>
                </a:solidFill>
              </a:defRPr>
            </a:lvl3pPr>
            <a:lvl4pPr>
              <a:lnSpc>
                <a:spcPct val="120000"/>
              </a:lnSpc>
              <a:defRPr sz="1600">
                <a:solidFill>
                  <a:schemeClr val="bg1"/>
                </a:solidFill>
              </a:defRPr>
            </a:lvl4pPr>
            <a:lvl5pPr>
              <a:lnSpc>
                <a:spcPct val="120000"/>
              </a:lnSpc>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Slide Number Placeholder 6">
            <a:extLst>
              <a:ext uri="{FF2B5EF4-FFF2-40B4-BE49-F238E27FC236}">
                <a16:creationId xmlns:a16="http://schemas.microsoft.com/office/drawing/2014/main" id="{CC6B23D7-C7F2-41C7-9775-788B787DA138}"/>
              </a:ext>
            </a:extLst>
          </p:cNvPr>
          <p:cNvSpPr>
            <a:spLocks noGrp="1"/>
          </p:cNvSpPr>
          <p:nvPr>
            <p:ph type="sldNum" sz="quarter" idx="12"/>
          </p:nvPr>
        </p:nvSpPr>
        <p:spPr>
          <a:xfrm>
            <a:off x="7604763" y="6506244"/>
            <a:ext cx="4337180" cy="266537"/>
          </a:xfrm>
          <a:prstGeom prst="rect">
            <a:avLst/>
          </a:prstGeom>
        </p:spPr>
        <p:txBody>
          <a:bodyPr/>
          <a:lstStyle>
            <a:lvl1pPr algn="r">
              <a:defRPr sz="1000">
                <a:solidFill>
                  <a:schemeClr val="bg1">
                    <a:lumMod val="65000"/>
                  </a:schemeClr>
                </a:solidFill>
              </a:defRPr>
            </a:lvl1pPr>
          </a:lstStyle>
          <a:p>
            <a:r>
              <a:rPr lang="en-US"/>
              <a:t>Confidential Property of UniversalAutomation.Org|</a:t>
            </a:r>
            <a:fld id="{92FBA34C-B6EE-48AA-B432-EA2A01B97501}" type="slidenum">
              <a:rPr lang="de-DE" smtClean="0"/>
              <a:pPr/>
              <a:t>‹#›</a:t>
            </a:fld>
            <a:endParaRPr lang="de-DE"/>
          </a:p>
        </p:txBody>
      </p:sp>
      <p:pic>
        <p:nvPicPr>
          <p:cNvPr id="13" name="Picture 12">
            <a:extLst>
              <a:ext uri="{FF2B5EF4-FFF2-40B4-BE49-F238E27FC236}">
                <a16:creationId xmlns:a16="http://schemas.microsoft.com/office/drawing/2014/main" id="{596F1C41-06C5-48A1-B435-DF2C7950FA19}"/>
              </a:ext>
            </a:extLst>
          </p:cNvPr>
          <p:cNvPicPr>
            <a:picLocks noChangeAspect="1"/>
          </p:cNvPicPr>
          <p:nvPr userDrawn="1"/>
        </p:nvPicPr>
        <p:blipFill>
          <a:blip r:embed="rId2"/>
          <a:stretch>
            <a:fillRect/>
          </a:stretch>
        </p:blipFill>
        <p:spPr>
          <a:xfrm>
            <a:off x="9738341" y="329969"/>
            <a:ext cx="2203602" cy="562856"/>
          </a:xfrm>
          <a:prstGeom prst="rect">
            <a:avLst/>
          </a:prstGeom>
          <a:ln>
            <a:noFill/>
          </a:ln>
        </p:spPr>
      </p:pic>
    </p:spTree>
    <p:extLst>
      <p:ext uri="{BB962C8B-B14F-4D97-AF65-F5344CB8AC3E}">
        <p14:creationId xmlns:p14="http://schemas.microsoft.com/office/powerpoint/2010/main" val="4115980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wipe(left)">
                                      <p:cBhvr>
                                        <p:cTn id="11" dur="500"/>
                                        <p:tgtEl>
                                          <p:spTgt spid="12">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wipe(left)">
                                      <p:cBhvr>
                                        <p:cTn id="15" dur="500"/>
                                        <p:tgtEl>
                                          <p:spTgt spid="12">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wipe(left)">
                                      <p:cBhvr>
                                        <p:cTn id="19" dur="500"/>
                                        <p:tgtEl>
                                          <p:spTgt spid="12">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wipe(left)">
                                      <p:cBhvr>
                                        <p:cTn id="23" dur="500"/>
                                        <p:tgtEl>
                                          <p:spTgt spid="12">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MSIPCMContentMarking" descr="{&quot;HashCode&quot;:1235388660,&quot;Placement&quot;:&quot;Footer&quot;,&quot;Top&quot;:525.346863,&quot;Left&quot;:462.094818,&quot;SlideWidth&quot;:960,&quot;SlideHeight&quot;:540}">
            <a:extLst>
              <a:ext uri="{FF2B5EF4-FFF2-40B4-BE49-F238E27FC236}">
                <a16:creationId xmlns:a16="http://schemas.microsoft.com/office/drawing/2014/main" id="{17972068-C02B-44B7-8A57-F6664DC4A014}"/>
              </a:ext>
            </a:extLst>
          </p:cNvPr>
          <p:cNvSpPr txBox="1"/>
          <p:nvPr userDrawn="1"/>
        </p:nvSpPr>
        <p:spPr>
          <a:xfrm>
            <a:off x="5868604" y="6671905"/>
            <a:ext cx="454791" cy="186095"/>
          </a:xfrm>
          <a:prstGeom prst="rect">
            <a:avLst/>
          </a:prstGeom>
          <a:noFill/>
        </p:spPr>
        <p:txBody>
          <a:bodyPr vert="horz" wrap="square" lIns="0" tIns="0" rIns="0" bIns="0" rtlCol="0" anchor="ctr" anchorCtr="1">
            <a:spAutoFit/>
          </a:bodyPr>
          <a:lstStyle/>
          <a:p>
            <a:pPr algn="ctr">
              <a:spcBef>
                <a:spcPts val="0"/>
              </a:spcBef>
              <a:spcAft>
                <a:spcPts val="0"/>
              </a:spcAft>
            </a:pPr>
            <a:r>
              <a:rPr lang="de-DE" sz="600">
                <a:solidFill>
                  <a:srgbClr val="626469"/>
                </a:solidFill>
                <a:latin typeface="Arial" panose="020B0604020202020204" pitchFamily="34" charset="0"/>
              </a:rPr>
              <a:t>Internal</a:t>
            </a:r>
          </a:p>
        </p:txBody>
      </p:sp>
    </p:spTree>
    <p:extLst>
      <p:ext uri="{BB962C8B-B14F-4D97-AF65-F5344CB8AC3E}">
        <p14:creationId xmlns:p14="http://schemas.microsoft.com/office/powerpoint/2010/main" val="41225532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83" r:id="rId14"/>
    <p:sldLayoutId id="2147483684"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5BFB81-654B-564F-B318-AD57A1EB0867}"/>
              </a:ext>
            </a:extLst>
          </p:cNvPr>
          <p:cNvSpPr>
            <a:spLocks noGrp="1"/>
          </p:cNvSpPr>
          <p:nvPr>
            <p:ph type="title"/>
          </p:nvPr>
        </p:nvSpPr>
        <p:spPr>
          <a:xfrm>
            <a:off x="838200" y="1"/>
            <a:ext cx="10515600" cy="792480"/>
          </a:xfrm>
          <a:prstGeom prst="rect">
            <a:avLst/>
          </a:prstGeom>
        </p:spPr>
        <p:txBody>
          <a:bodyPr vert="horz" lIns="91440" tIns="45720" rIns="91440" bIns="45720" rtlCol="0" anchor="ctr">
            <a:normAutofit/>
          </a:bodyPr>
          <a:lstStyle/>
          <a:p>
            <a:r>
              <a:rPr lang="en-GB"/>
              <a:t>Click to edit Master title style</a:t>
            </a:r>
            <a:endParaRPr lang="fi-FI"/>
          </a:p>
        </p:txBody>
      </p:sp>
    </p:spTree>
    <p:extLst>
      <p:ext uri="{BB962C8B-B14F-4D97-AF65-F5344CB8AC3E}">
        <p14:creationId xmlns:p14="http://schemas.microsoft.com/office/powerpoint/2010/main" val="73187024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80" r:id="rId4"/>
    <p:sldLayoutId id="2147483681" r:id="rId5"/>
    <p:sldLayoutId id="2147483682" r:id="rId6"/>
  </p:sldLayoutIdLst>
  <p:txStyles>
    <p:titleStyle>
      <a:lvl1pPr algn="ctr" defTabSz="914400" rtl="0" eaLnBrk="1" latinLnBrk="0" hangingPunct="1">
        <a:lnSpc>
          <a:spcPct val="90000"/>
        </a:lnSpc>
        <a:spcBef>
          <a:spcPct val="0"/>
        </a:spcBef>
        <a:buNone/>
        <a:defRPr sz="4400" b="1" i="0" kern="1200">
          <a:solidFill>
            <a:schemeClr val="tx1"/>
          </a:solidFill>
          <a:latin typeface="Avenir Black" panose="02000503020000020003" pitchFamily="2" charset="0"/>
          <a:ea typeface="+mj-ea"/>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2.xml"/><Relationship Id="rId4" Type="http://schemas.openxmlformats.org/officeDocument/2006/relationships/image" Target="../media/image152.png"/></Relationships>
</file>

<file path=ppt/slides/_rels/slide10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jp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image" Target="../media/image66.jpeg"/><Relationship Id="rId1" Type="http://schemas.openxmlformats.org/officeDocument/2006/relationships/slideLayout" Target="../slideLayouts/slideLayout1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02.jpe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17.jpeg"/><Relationship Id="rId4" Type="http://schemas.openxmlformats.org/officeDocument/2006/relationships/image" Target="../media/image16.jpeg"/></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oleObject" Target="../embeddings/oleObject2.bin"/><Relationship Id="rId1" Type="http://schemas.openxmlformats.org/officeDocument/2006/relationships/slideLayout" Target="../slideLayouts/slideLayout12.xml"/><Relationship Id="rId4" Type="http://schemas.openxmlformats.org/officeDocument/2006/relationships/image" Target="../media/image112.jpeg"/></Relationships>
</file>

<file path=ppt/slides/_rels/slide85.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image" Target="../media/image113.tif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116.tif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tif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9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6E95-FD4B-9930-1B70-891A214068FB}"/>
              </a:ext>
            </a:extLst>
          </p:cNvPr>
          <p:cNvSpPr>
            <a:spLocks noGrp="1"/>
          </p:cNvSpPr>
          <p:nvPr>
            <p:ph type="ctrTitle"/>
          </p:nvPr>
        </p:nvSpPr>
        <p:spPr/>
        <p:txBody>
          <a:bodyPr/>
          <a:lstStyle/>
          <a:p>
            <a:r>
              <a:rPr lang="en-US" dirty="0"/>
              <a:t>IEC 61499: </a:t>
            </a:r>
            <a:br>
              <a:rPr lang="en-US" dirty="0"/>
            </a:br>
            <a:r>
              <a:rPr lang="en-US" dirty="0"/>
              <a:t>primer course</a:t>
            </a:r>
          </a:p>
        </p:txBody>
      </p:sp>
      <p:sp>
        <p:nvSpPr>
          <p:cNvPr id="4" name="Subtitle 3">
            <a:extLst>
              <a:ext uri="{FF2B5EF4-FFF2-40B4-BE49-F238E27FC236}">
                <a16:creationId xmlns:a16="http://schemas.microsoft.com/office/drawing/2014/main" id="{D77042F5-7556-38D8-762F-D7E686086FB1}"/>
              </a:ext>
            </a:extLst>
          </p:cNvPr>
          <p:cNvSpPr>
            <a:spLocks noGrp="1"/>
          </p:cNvSpPr>
          <p:nvPr>
            <p:ph type="subTitle" idx="1"/>
          </p:nvPr>
        </p:nvSpPr>
        <p:spPr>
          <a:xfrm>
            <a:off x="539621" y="4987516"/>
            <a:ext cx="7470711" cy="1870484"/>
          </a:xfrm>
        </p:spPr>
        <p:txBody>
          <a:bodyPr/>
          <a:lstStyle/>
          <a:p>
            <a:r>
              <a:rPr lang="en-001" dirty="0"/>
              <a:t>Module 3: IEC 61499 standard</a:t>
            </a:r>
          </a:p>
          <a:p>
            <a:endParaRPr lang="en-001" dirty="0"/>
          </a:p>
          <a:p>
            <a:r>
              <a:rPr lang="en-001" sz="3200" dirty="0"/>
              <a:t>Valeriy Vyatkin</a:t>
            </a:r>
          </a:p>
          <a:p>
            <a:r>
              <a:rPr lang="en-001" sz="2400" dirty="0"/>
              <a:t>Luleå University of Technology and Aalto University</a:t>
            </a:r>
          </a:p>
          <a:p>
            <a:endParaRPr lang="en-001" dirty="0"/>
          </a:p>
        </p:txBody>
      </p:sp>
    </p:spTree>
    <p:extLst>
      <p:ext uri="{BB962C8B-B14F-4D97-AF65-F5344CB8AC3E}">
        <p14:creationId xmlns:p14="http://schemas.microsoft.com/office/powerpoint/2010/main" val="426584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Distributed deployment</a:t>
            </a:r>
            <a:endParaRPr lang="en-US" dirty="0"/>
          </a:p>
        </p:txBody>
      </p:sp>
      <p:pic>
        <p:nvPicPr>
          <p:cNvPr id="5" name="Picture 4" descr="Figure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0800" y="948267"/>
            <a:ext cx="9804400" cy="5300133"/>
          </a:xfrm>
          <a:prstGeom prst="rect">
            <a:avLst/>
          </a:prstGeom>
          <a:noFill/>
          <a:ln>
            <a:noFill/>
          </a:ln>
        </p:spPr>
      </p:pic>
    </p:spTree>
    <p:extLst>
      <p:ext uri="{BB962C8B-B14F-4D97-AF65-F5344CB8AC3E}">
        <p14:creationId xmlns:p14="http://schemas.microsoft.com/office/powerpoint/2010/main" val="38947860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5D69-096D-8DE3-F05E-18ECB94B193E}"/>
              </a:ext>
            </a:extLst>
          </p:cNvPr>
          <p:cNvSpPr>
            <a:spLocks noGrp="1"/>
          </p:cNvSpPr>
          <p:nvPr>
            <p:ph type="title"/>
          </p:nvPr>
        </p:nvSpPr>
        <p:spPr/>
        <p:txBody>
          <a:bodyPr>
            <a:normAutofit fontScale="90000"/>
          </a:bodyPr>
          <a:lstStyle/>
          <a:p>
            <a:r>
              <a:rPr lang="en-001" dirty="0"/>
              <a:t>Boolean raising edge detection</a:t>
            </a:r>
          </a:p>
        </p:txBody>
      </p:sp>
      <p:pic>
        <p:nvPicPr>
          <p:cNvPr id="4" name="Picture 3">
            <a:extLst>
              <a:ext uri="{FF2B5EF4-FFF2-40B4-BE49-F238E27FC236}">
                <a16:creationId xmlns:a16="http://schemas.microsoft.com/office/drawing/2014/main" id="{9EA06F78-0AB2-8C65-8CA1-959FCC9AC515}"/>
              </a:ext>
            </a:extLst>
          </p:cNvPr>
          <p:cNvPicPr>
            <a:picLocks noChangeAspect="1"/>
          </p:cNvPicPr>
          <p:nvPr/>
        </p:nvPicPr>
        <p:blipFill>
          <a:blip r:embed="rId2"/>
          <a:stretch>
            <a:fillRect/>
          </a:stretch>
        </p:blipFill>
        <p:spPr>
          <a:xfrm>
            <a:off x="4911332" y="1308581"/>
            <a:ext cx="6790809" cy="1283790"/>
          </a:xfrm>
          <a:prstGeom prst="rect">
            <a:avLst/>
          </a:prstGeom>
        </p:spPr>
      </p:pic>
      <p:pic>
        <p:nvPicPr>
          <p:cNvPr id="5" name="Picture 4">
            <a:extLst>
              <a:ext uri="{FF2B5EF4-FFF2-40B4-BE49-F238E27FC236}">
                <a16:creationId xmlns:a16="http://schemas.microsoft.com/office/drawing/2014/main" id="{A92602C8-1F80-5765-11BF-14D3B21F34CC}"/>
              </a:ext>
            </a:extLst>
          </p:cNvPr>
          <p:cNvPicPr>
            <a:picLocks noChangeAspect="1"/>
          </p:cNvPicPr>
          <p:nvPr/>
        </p:nvPicPr>
        <p:blipFill>
          <a:blip r:embed="rId3"/>
          <a:stretch>
            <a:fillRect/>
          </a:stretch>
        </p:blipFill>
        <p:spPr>
          <a:xfrm>
            <a:off x="1488780" y="1308581"/>
            <a:ext cx="2310223" cy="1185114"/>
          </a:xfrm>
          <a:prstGeom prst="rect">
            <a:avLst/>
          </a:prstGeom>
        </p:spPr>
      </p:pic>
      <p:sp>
        <p:nvSpPr>
          <p:cNvPr id="6" name="TextBox 5">
            <a:extLst>
              <a:ext uri="{FF2B5EF4-FFF2-40B4-BE49-F238E27FC236}">
                <a16:creationId xmlns:a16="http://schemas.microsoft.com/office/drawing/2014/main" id="{AA91C52A-C15C-5FDF-638C-C83A665BCE91}"/>
              </a:ext>
            </a:extLst>
          </p:cNvPr>
          <p:cNvSpPr txBox="1"/>
          <p:nvPr/>
        </p:nvSpPr>
        <p:spPr>
          <a:xfrm>
            <a:off x="828537" y="2071945"/>
            <a:ext cx="806286" cy="338554"/>
          </a:xfrm>
          <a:prstGeom prst="rect">
            <a:avLst/>
          </a:prstGeom>
          <a:noFill/>
        </p:spPr>
        <p:txBody>
          <a:bodyPr wrap="square" rtlCol="0">
            <a:spAutoFit/>
          </a:bodyPr>
          <a:lstStyle/>
          <a:p>
            <a:r>
              <a:rPr lang="en-001" sz="1600" dirty="0"/>
              <a:t>BOOL</a:t>
            </a:r>
          </a:p>
        </p:txBody>
      </p:sp>
      <p:cxnSp>
        <p:nvCxnSpPr>
          <p:cNvPr id="7" name="Straight Connector 6">
            <a:extLst>
              <a:ext uri="{FF2B5EF4-FFF2-40B4-BE49-F238E27FC236}">
                <a16:creationId xmlns:a16="http://schemas.microsoft.com/office/drawing/2014/main" id="{E17CBAE1-CE72-27DD-C747-0D7104509B70}"/>
              </a:ext>
            </a:extLst>
          </p:cNvPr>
          <p:cNvCxnSpPr>
            <a:cxnSpLocks/>
          </p:cNvCxnSpPr>
          <p:nvPr/>
        </p:nvCxnSpPr>
        <p:spPr>
          <a:xfrm>
            <a:off x="6447361" y="3876069"/>
            <a:ext cx="24893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F156CF3-85DD-4547-2E91-F936A38F6FFD}"/>
              </a:ext>
            </a:extLst>
          </p:cNvPr>
          <p:cNvCxnSpPr>
            <a:cxnSpLocks/>
          </p:cNvCxnSpPr>
          <p:nvPr/>
        </p:nvCxnSpPr>
        <p:spPr>
          <a:xfrm>
            <a:off x="6447361" y="4349103"/>
            <a:ext cx="24893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D8AB158-D9F3-1BDD-F7AA-3437BDDC26BA}"/>
              </a:ext>
            </a:extLst>
          </p:cNvPr>
          <p:cNvCxnSpPr>
            <a:cxnSpLocks/>
          </p:cNvCxnSpPr>
          <p:nvPr/>
        </p:nvCxnSpPr>
        <p:spPr>
          <a:xfrm>
            <a:off x="6447361" y="4834012"/>
            <a:ext cx="24893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5E129DA-6537-BF2F-0F47-9CC8BB012EDA}"/>
              </a:ext>
            </a:extLst>
          </p:cNvPr>
          <p:cNvGrpSpPr/>
          <p:nvPr/>
        </p:nvGrpSpPr>
        <p:grpSpPr>
          <a:xfrm>
            <a:off x="6451344" y="4116683"/>
            <a:ext cx="2489373" cy="217601"/>
            <a:chOff x="5995060" y="4820587"/>
            <a:chExt cx="2489373" cy="217601"/>
          </a:xfrm>
        </p:grpSpPr>
        <p:cxnSp>
          <p:nvCxnSpPr>
            <p:cNvPr id="11" name="Straight Connector 10">
              <a:extLst>
                <a:ext uri="{FF2B5EF4-FFF2-40B4-BE49-F238E27FC236}">
                  <a16:creationId xmlns:a16="http://schemas.microsoft.com/office/drawing/2014/main" id="{44DDE2F8-DE76-1FF1-B276-98A7B74B2F05}"/>
                </a:ext>
              </a:extLst>
            </p:cNvPr>
            <p:cNvCxnSpPr>
              <a:cxnSpLocks/>
            </p:cNvCxnSpPr>
            <p:nvPr/>
          </p:nvCxnSpPr>
          <p:spPr>
            <a:xfrm>
              <a:off x="5995060" y="5038188"/>
              <a:ext cx="315799"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4351C8-0D9D-9AF6-C426-C98E810022D9}"/>
                </a:ext>
              </a:extLst>
            </p:cNvPr>
            <p:cNvCxnSpPr>
              <a:cxnSpLocks/>
            </p:cNvCxnSpPr>
            <p:nvPr/>
          </p:nvCxnSpPr>
          <p:spPr>
            <a:xfrm>
              <a:off x="6307111" y="4820587"/>
              <a:ext cx="0" cy="21760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4F0A24-9F30-B4DC-9A29-1EF1704BF132}"/>
                </a:ext>
              </a:extLst>
            </p:cNvPr>
            <p:cNvCxnSpPr>
              <a:cxnSpLocks/>
            </p:cNvCxnSpPr>
            <p:nvPr/>
          </p:nvCxnSpPr>
          <p:spPr>
            <a:xfrm>
              <a:off x="6619162" y="4820587"/>
              <a:ext cx="0" cy="21760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A32B2F1-EECE-753A-F03C-78F8DA398AE6}"/>
                </a:ext>
              </a:extLst>
            </p:cNvPr>
            <p:cNvCxnSpPr>
              <a:cxnSpLocks/>
            </p:cNvCxnSpPr>
            <p:nvPr/>
          </p:nvCxnSpPr>
          <p:spPr>
            <a:xfrm>
              <a:off x="6303363" y="4820587"/>
              <a:ext cx="315799"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14317A-1CA5-36BF-3BE4-632C07487480}"/>
                </a:ext>
              </a:extLst>
            </p:cNvPr>
            <p:cNvCxnSpPr>
              <a:cxnSpLocks/>
            </p:cNvCxnSpPr>
            <p:nvPr/>
          </p:nvCxnSpPr>
          <p:spPr>
            <a:xfrm>
              <a:off x="6619162" y="5038188"/>
              <a:ext cx="186527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217BD1D5-EE37-3BE0-47B4-28A01EABE14A}"/>
              </a:ext>
            </a:extLst>
          </p:cNvPr>
          <p:cNvCxnSpPr>
            <a:cxnSpLocks/>
          </p:cNvCxnSpPr>
          <p:nvPr/>
        </p:nvCxnSpPr>
        <p:spPr>
          <a:xfrm flipV="1">
            <a:off x="6608369" y="3661811"/>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086DE2C-2C4F-0C05-3346-6FB08473738C}"/>
              </a:ext>
            </a:extLst>
          </p:cNvPr>
          <p:cNvSpPr txBox="1"/>
          <p:nvPr/>
        </p:nvSpPr>
        <p:spPr>
          <a:xfrm>
            <a:off x="5915426" y="3599663"/>
            <a:ext cx="366599" cy="338554"/>
          </a:xfrm>
          <a:prstGeom prst="rect">
            <a:avLst/>
          </a:prstGeom>
          <a:noFill/>
        </p:spPr>
        <p:txBody>
          <a:bodyPr wrap="square" rtlCol="0">
            <a:spAutoFit/>
          </a:bodyPr>
          <a:lstStyle/>
          <a:p>
            <a:r>
              <a:rPr lang="en-001" sz="1600" dirty="0"/>
              <a:t>EI</a:t>
            </a:r>
          </a:p>
        </p:txBody>
      </p:sp>
      <p:sp>
        <p:nvSpPr>
          <p:cNvPr id="18" name="TextBox 17">
            <a:extLst>
              <a:ext uri="{FF2B5EF4-FFF2-40B4-BE49-F238E27FC236}">
                <a16:creationId xmlns:a16="http://schemas.microsoft.com/office/drawing/2014/main" id="{9435E73B-19AB-D1D7-3554-0CD8861CFA11}"/>
              </a:ext>
            </a:extLst>
          </p:cNvPr>
          <p:cNvSpPr txBox="1"/>
          <p:nvPr/>
        </p:nvSpPr>
        <p:spPr>
          <a:xfrm>
            <a:off x="5832262" y="4056207"/>
            <a:ext cx="523779" cy="338554"/>
          </a:xfrm>
          <a:prstGeom prst="rect">
            <a:avLst/>
          </a:prstGeom>
          <a:noFill/>
        </p:spPr>
        <p:txBody>
          <a:bodyPr wrap="square" rtlCol="0">
            <a:spAutoFit/>
          </a:bodyPr>
          <a:lstStyle/>
          <a:p>
            <a:r>
              <a:rPr lang="en-001" sz="1600" dirty="0"/>
              <a:t>QI</a:t>
            </a:r>
          </a:p>
        </p:txBody>
      </p:sp>
      <p:sp>
        <p:nvSpPr>
          <p:cNvPr id="19" name="TextBox 18">
            <a:extLst>
              <a:ext uri="{FF2B5EF4-FFF2-40B4-BE49-F238E27FC236}">
                <a16:creationId xmlns:a16="http://schemas.microsoft.com/office/drawing/2014/main" id="{9CB6ECB0-F168-FEC7-F2BC-6E7BEC0D3DE0}"/>
              </a:ext>
            </a:extLst>
          </p:cNvPr>
          <p:cNvSpPr txBox="1"/>
          <p:nvPr/>
        </p:nvSpPr>
        <p:spPr>
          <a:xfrm>
            <a:off x="5798183" y="4563945"/>
            <a:ext cx="523780" cy="338554"/>
          </a:xfrm>
          <a:prstGeom prst="rect">
            <a:avLst/>
          </a:prstGeom>
          <a:noFill/>
        </p:spPr>
        <p:txBody>
          <a:bodyPr wrap="square" rtlCol="0">
            <a:spAutoFit/>
          </a:bodyPr>
          <a:lstStyle/>
          <a:p>
            <a:r>
              <a:rPr lang="en-001" sz="1600" dirty="0"/>
              <a:t>EO</a:t>
            </a:r>
          </a:p>
        </p:txBody>
      </p:sp>
      <p:cxnSp>
        <p:nvCxnSpPr>
          <p:cNvPr id="20" name="Straight Connector 19">
            <a:extLst>
              <a:ext uri="{FF2B5EF4-FFF2-40B4-BE49-F238E27FC236}">
                <a16:creationId xmlns:a16="http://schemas.microsoft.com/office/drawing/2014/main" id="{24B775A6-5EC9-2FE3-CEBE-6E7535A11EA2}"/>
              </a:ext>
            </a:extLst>
          </p:cNvPr>
          <p:cNvCxnSpPr>
            <a:cxnSpLocks/>
          </p:cNvCxnSpPr>
          <p:nvPr/>
        </p:nvCxnSpPr>
        <p:spPr>
          <a:xfrm flipV="1">
            <a:off x="6892069" y="3661811"/>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C626BD-A7FD-3F07-9768-56C9615C0851}"/>
              </a:ext>
            </a:extLst>
          </p:cNvPr>
          <p:cNvCxnSpPr>
            <a:cxnSpLocks/>
          </p:cNvCxnSpPr>
          <p:nvPr/>
        </p:nvCxnSpPr>
        <p:spPr>
          <a:xfrm flipV="1">
            <a:off x="6901819" y="4619754"/>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5AA45E3-DB26-FB98-6F70-AA39D595F07A}"/>
              </a:ext>
            </a:extLst>
          </p:cNvPr>
          <p:cNvCxnSpPr>
            <a:cxnSpLocks/>
          </p:cNvCxnSpPr>
          <p:nvPr/>
        </p:nvCxnSpPr>
        <p:spPr>
          <a:xfrm flipV="1">
            <a:off x="7005055" y="3661811"/>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02949DB4-1BC2-C8B9-224E-C509BF93A7B4}"/>
              </a:ext>
            </a:extLst>
          </p:cNvPr>
          <p:cNvGrpSpPr/>
          <p:nvPr/>
        </p:nvGrpSpPr>
        <p:grpSpPr>
          <a:xfrm>
            <a:off x="6606838" y="3548134"/>
            <a:ext cx="563764" cy="1285871"/>
            <a:chOff x="6606838" y="3548134"/>
            <a:chExt cx="563764" cy="1855034"/>
          </a:xfrm>
        </p:grpSpPr>
        <p:cxnSp>
          <p:nvCxnSpPr>
            <p:cNvPr id="25" name="Straight Connector 24">
              <a:extLst>
                <a:ext uri="{FF2B5EF4-FFF2-40B4-BE49-F238E27FC236}">
                  <a16:creationId xmlns:a16="http://schemas.microsoft.com/office/drawing/2014/main" id="{3F7B72C0-A80E-6BAE-66B3-D166557030F3}"/>
                </a:ext>
              </a:extLst>
            </p:cNvPr>
            <p:cNvCxnSpPr>
              <a:cxnSpLocks/>
            </p:cNvCxnSpPr>
            <p:nvPr/>
          </p:nvCxnSpPr>
          <p:spPr>
            <a:xfrm flipH="1" flipV="1">
              <a:off x="6892069" y="3548134"/>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B1A26F-DC8D-ADED-0DB1-E6F0BB489B75}"/>
                </a:ext>
              </a:extLst>
            </p:cNvPr>
            <p:cNvCxnSpPr>
              <a:cxnSpLocks/>
            </p:cNvCxnSpPr>
            <p:nvPr/>
          </p:nvCxnSpPr>
          <p:spPr>
            <a:xfrm flipH="1" flipV="1">
              <a:off x="6606838" y="3548134"/>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B0B13F-1544-E70A-7D38-D83AD1B33E85}"/>
                </a:ext>
              </a:extLst>
            </p:cNvPr>
            <p:cNvCxnSpPr>
              <a:cxnSpLocks/>
            </p:cNvCxnSpPr>
            <p:nvPr/>
          </p:nvCxnSpPr>
          <p:spPr>
            <a:xfrm flipH="1" flipV="1">
              <a:off x="7004355" y="3548134"/>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22320-8E0C-D3A3-D64E-F5AEE48BFA66}"/>
                </a:ext>
              </a:extLst>
            </p:cNvPr>
            <p:cNvCxnSpPr>
              <a:cxnSpLocks/>
            </p:cNvCxnSpPr>
            <p:nvPr/>
          </p:nvCxnSpPr>
          <p:spPr>
            <a:xfrm flipH="1" flipV="1">
              <a:off x="7160852" y="3548134"/>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D32A8613-4A58-1EFF-76AA-A2ADEEF47988}"/>
              </a:ext>
            </a:extLst>
          </p:cNvPr>
          <p:cNvCxnSpPr>
            <a:cxnSpLocks/>
          </p:cNvCxnSpPr>
          <p:nvPr/>
        </p:nvCxnSpPr>
        <p:spPr>
          <a:xfrm flipV="1">
            <a:off x="7160852" y="3661811"/>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3044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A0A9-64D0-F304-25C1-FDCFCEF0F790}"/>
              </a:ext>
            </a:extLst>
          </p:cNvPr>
          <p:cNvSpPr>
            <a:spLocks noGrp="1"/>
          </p:cNvSpPr>
          <p:nvPr>
            <p:ph type="title"/>
          </p:nvPr>
        </p:nvSpPr>
        <p:spPr/>
        <p:txBody>
          <a:bodyPr>
            <a:normAutofit fontScale="90000"/>
          </a:bodyPr>
          <a:lstStyle/>
          <a:p>
            <a:r>
              <a:rPr lang="en-001" dirty="0"/>
              <a:t>E_MERGE</a:t>
            </a:r>
          </a:p>
        </p:txBody>
      </p:sp>
      <p:pic>
        <p:nvPicPr>
          <p:cNvPr id="4" name="Picture 3">
            <a:extLst>
              <a:ext uri="{FF2B5EF4-FFF2-40B4-BE49-F238E27FC236}">
                <a16:creationId xmlns:a16="http://schemas.microsoft.com/office/drawing/2014/main" id="{346FFEEE-296A-6D8F-1749-476EF866F6F2}"/>
              </a:ext>
            </a:extLst>
          </p:cNvPr>
          <p:cNvPicPr>
            <a:picLocks noChangeAspect="1"/>
          </p:cNvPicPr>
          <p:nvPr/>
        </p:nvPicPr>
        <p:blipFill>
          <a:blip r:embed="rId2"/>
          <a:stretch>
            <a:fillRect/>
          </a:stretch>
        </p:blipFill>
        <p:spPr>
          <a:xfrm>
            <a:off x="7438159" y="2067791"/>
            <a:ext cx="2324100" cy="2514600"/>
          </a:xfrm>
          <a:prstGeom prst="rect">
            <a:avLst/>
          </a:prstGeom>
        </p:spPr>
      </p:pic>
      <p:pic>
        <p:nvPicPr>
          <p:cNvPr id="5" name="Picture 4">
            <a:extLst>
              <a:ext uri="{FF2B5EF4-FFF2-40B4-BE49-F238E27FC236}">
                <a16:creationId xmlns:a16="http://schemas.microsoft.com/office/drawing/2014/main" id="{479D1A2E-018C-FA57-028E-55C650CF448E}"/>
              </a:ext>
            </a:extLst>
          </p:cNvPr>
          <p:cNvPicPr>
            <a:picLocks noChangeAspect="1"/>
          </p:cNvPicPr>
          <p:nvPr/>
        </p:nvPicPr>
        <p:blipFill>
          <a:blip r:embed="rId3"/>
          <a:stretch>
            <a:fillRect/>
          </a:stretch>
        </p:blipFill>
        <p:spPr>
          <a:xfrm>
            <a:off x="739773" y="1967345"/>
            <a:ext cx="2541422" cy="1357746"/>
          </a:xfrm>
          <a:prstGeom prst="rect">
            <a:avLst/>
          </a:prstGeom>
        </p:spPr>
      </p:pic>
    </p:spTree>
    <p:extLst>
      <p:ext uri="{BB962C8B-B14F-4D97-AF65-F5344CB8AC3E}">
        <p14:creationId xmlns:p14="http://schemas.microsoft.com/office/powerpoint/2010/main" val="22733150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4E243-17C1-0C25-6705-AE65F2A727FA}"/>
              </a:ext>
            </a:extLst>
          </p:cNvPr>
          <p:cNvSpPr>
            <a:spLocks noGrp="1"/>
          </p:cNvSpPr>
          <p:nvPr>
            <p:ph type="title"/>
          </p:nvPr>
        </p:nvSpPr>
        <p:spPr/>
        <p:txBody>
          <a:bodyPr>
            <a:normAutofit fontScale="90000"/>
          </a:bodyPr>
          <a:lstStyle/>
          <a:p>
            <a:r>
              <a:rPr lang="en-001" dirty="0"/>
              <a:t>Train of events </a:t>
            </a:r>
          </a:p>
        </p:txBody>
      </p:sp>
      <p:pic>
        <p:nvPicPr>
          <p:cNvPr id="4" name="Picture 3">
            <a:extLst>
              <a:ext uri="{FF2B5EF4-FFF2-40B4-BE49-F238E27FC236}">
                <a16:creationId xmlns:a16="http://schemas.microsoft.com/office/drawing/2014/main" id="{444C4AB6-C703-802B-E9BA-1FE654F07BEF}"/>
              </a:ext>
            </a:extLst>
          </p:cNvPr>
          <p:cNvPicPr>
            <a:picLocks noChangeAspect="1"/>
          </p:cNvPicPr>
          <p:nvPr/>
        </p:nvPicPr>
        <p:blipFill>
          <a:blip r:embed="rId2"/>
          <a:stretch>
            <a:fillRect/>
          </a:stretch>
        </p:blipFill>
        <p:spPr>
          <a:xfrm>
            <a:off x="4194464" y="1079104"/>
            <a:ext cx="7772400" cy="1624083"/>
          </a:xfrm>
          <a:prstGeom prst="rect">
            <a:avLst/>
          </a:prstGeom>
        </p:spPr>
      </p:pic>
      <p:pic>
        <p:nvPicPr>
          <p:cNvPr id="5" name="Picture 4">
            <a:extLst>
              <a:ext uri="{FF2B5EF4-FFF2-40B4-BE49-F238E27FC236}">
                <a16:creationId xmlns:a16="http://schemas.microsoft.com/office/drawing/2014/main" id="{4AE53CCE-202A-F0B2-1177-33A5B4C3862B}"/>
              </a:ext>
            </a:extLst>
          </p:cNvPr>
          <p:cNvPicPr>
            <a:picLocks noChangeAspect="1"/>
          </p:cNvPicPr>
          <p:nvPr/>
        </p:nvPicPr>
        <p:blipFill>
          <a:blip r:embed="rId3"/>
          <a:stretch>
            <a:fillRect/>
          </a:stretch>
        </p:blipFill>
        <p:spPr>
          <a:xfrm>
            <a:off x="739773" y="1804917"/>
            <a:ext cx="3170085" cy="1624083"/>
          </a:xfrm>
          <a:prstGeom prst="rect">
            <a:avLst/>
          </a:prstGeom>
        </p:spPr>
      </p:pic>
    </p:spTree>
    <p:extLst>
      <p:ext uri="{BB962C8B-B14F-4D97-AF65-F5344CB8AC3E}">
        <p14:creationId xmlns:p14="http://schemas.microsoft.com/office/powerpoint/2010/main" val="392428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75B45-5BA4-97E0-902E-D36B8F52971E}"/>
              </a:ext>
            </a:extLst>
          </p:cNvPr>
          <p:cNvSpPr>
            <a:spLocks noGrp="1"/>
          </p:cNvSpPr>
          <p:nvPr>
            <p:ph type="title"/>
          </p:nvPr>
        </p:nvSpPr>
        <p:spPr/>
        <p:txBody>
          <a:bodyPr>
            <a:normAutofit fontScale="90000"/>
          </a:bodyPr>
          <a:lstStyle/>
          <a:p>
            <a:r>
              <a:rPr lang="en-001" dirty="0"/>
              <a:t>E_TABLE_CTRL </a:t>
            </a:r>
          </a:p>
        </p:txBody>
      </p:sp>
      <p:pic>
        <p:nvPicPr>
          <p:cNvPr id="4" name="Picture 3">
            <a:extLst>
              <a:ext uri="{FF2B5EF4-FFF2-40B4-BE49-F238E27FC236}">
                <a16:creationId xmlns:a16="http://schemas.microsoft.com/office/drawing/2014/main" id="{4BC43414-1E59-7BC7-5B40-DE6C3FA2310B}"/>
              </a:ext>
            </a:extLst>
          </p:cNvPr>
          <p:cNvPicPr>
            <a:picLocks noChangeAspect="1"/>
          </p:cNvPicPr>
          <p:nvPr/>
        </p:nvPicPr>
        <p:blipFill>
          <a:blip r:embed="rId2"/>
          <a:stretch>
            <a:fillRect/>
          </a:stretch>
        </p:blipFill>
        <p:spPr>
          <a:xfrm>
            <a:off x="6598227" y="382948"/>
            <a:ext cx="4715164" cy="4325481"/>
          </a:xfrm>
          <a:prstGeom prst="rect">
            <a:avLst/>
          </a:prstGeom>
        </p:spPr>
      </p:pic>
      <p:pic>
        <p:nvPicPr>
          <p:cNvPr id="5" name="Picture 4">
            <a:extLst>
              <a:ext uri="{FF2B5EF4-FFF2-40B4-BE49-F238E27FC236}">
                <a16:creationId xmlns:a16="http://schemas.microsoft.com/office/drawing/2014/main" id="{516135F7-4812-316F-3F2B-5E52F2B6D8A1}"/>
              </a:ext>
            </a:extLst>
          </p:cNvPr>
          <p:cNvPicPr>
            <a:picLocks noChangeAspect="1"/>
          </p:cNvPicPr>
          <p:nvPr/>
        </p:nvPicPr>
        <p:blipFill>
          <a:blip r:embed="rId3"/>
          <a:stretch>
            <a:fillRect/>
          </a:stretch>
        </p:blipFill>
        <p:spPr>
          <a:xfrm>
            <a:off x="1061027" y="1002077"/>
            <a:ext cx="3469758" cy="1865813"/>
          </a:xfrm>
          <a:prstGeom prst="rect">
            <a:avLst/>
          </a:prstGeom>
        </p:spPr>
      </p:pic>
      <p:sp>
        <p:nvSpPr>
          <p:cNvPr id="6" name="TextBox 5">
            <a:extLst>
              <a:ext uri="{FF2B5EF4-FFF2-40B4-BE49-F238E27FC236}">
                <a16:creationId xmlns:a16="http://schemas.microsoft.com/office/drawing/2014/main" id="{395B6C73-5613-61DC-846A-ABD612ECD3B4}"/>
              </a:ext>
            </a:extLst>
          </p:cNvPr>
          <p:cNvSpPr txBox="1"/>
          <p:nvPr/>
        </p:nvSpPr>
        <p:spPr>
          <a:xfrm>
            <a:off x="358857" y="2437495"/>
            <a:ext cx="702170" cy="338554"/>
          </a:xfrm>
          <a:prstGeom prst="rect">
            <a:avLst/>
          </a:prstGeom>
          <a:noFill/>
        </p:spPr>
        <p:txBody>
          <a:bodyPr wrap="square" rtlCol="0">
            <a:spAutoFit/>
          </a:bodyPr>
          <a:lstStyle/>
          <a:p>
            <a:r>
              <a:rPr lang="en-001" sz="1600" dirty="0"/>
              <a:t>UINT</a:t>
            </a:r>
          </a:p>
        </p:txBody>
      </p:sp>
      <p:sp>
        <p:nvSpPr>
          <p:cNvPr id="7" name="TextBox 6">
            <a:extLst>
              <a:ext uri="{FF2B5EF4-FFF2-40B4-BE49-F238E27FC236}">
                <a16:creationId xmlns:a16="http://schemas.microsoft.com/office/drawing/2014/main" id="{D1094B1C-1880-0EDB-C24C-05CC80D55661}"/>
              </a:ext>
            </a:extLst>
          </p:cNvPr>
          <p:cNvSpPr txBox="1"/>
          <p:nvPr/>
        </p:nvSpPr>
        <p:spPr>
          <a:xfrm>
            <a:off x="155864" y="2098941"/>
            <a:ext cx="1009279" cy="338554"/>
          </a:xfrm>
          <a:prstGeom prst="rect">
            <a:avLst/>
          </a:prstGeom>
          <a:noFill/>
        </p:spPr>
        <p:txBody>
          <a:bodyPr wrap="square" rtlCol="0">
            <a:spAutoFit/>
          </a:bodyPr>
          <a:lstStyle/>
          <a:p>
            <a:r>
              <a:rPr lang="en-001" sz="1600" dirty="0"/>
              <a:t>TIME[4]</a:t>
            </a:r>
          </a:p>
        </p:txBody>
      </p:sp>
      <p:sp>
        <p:nvSpPr>
          <p:cNvPr id="8" name="TextBox 7">
            <a:extLst>
              <a:ext uri="{FF2B5EF4-FFF2-40B4-BE49-F238E27FC236}">
                <a16:creationId xmlns:a16="http://schemas.microsoft.com/office/drawing/2014/main" id="{834DFEF0-2DE7-1B35-4970-4CACF87BA03D}"/>
              </a:ext>
            </a:extLst>
          </p:cNvPr>
          <p:cNvSpPr txBox="1"/>
          <p:nvPr/>
        </p:nvSpPr>
        <p:spPr>
          <a:xfrm>
            <a:off x="1626928" y="3062842"/>
            <a:ext cx="2337955" cy="338554"/>
          </a:xfrm>
          <a:prstGeom prst="rect">
            <a:avLst/>
          </a:prstGeom>
          <a:noFill/>
        </p:spPr>
        <p:txBody>
          <a:bodyPr wrap="square" rtlCol="0">
            <a:spAutoFit/>
          </a:bodyPr>
          <a:lstStyle/>
          <a:p>
            <a:r>
              <a:rPr lang="en-001" sz="1600" dirty="0"/>
              <a:t>In this example N&lt;=4</a:t>
            </a:r>
          </a:p>
        </p:txBody>
      </p:sp>
      <p:sp>
        <p:nvSpPr>
          <p:cNvPr id="9" name="TextBox 8">
            <a:extLst>
              <a:ext uri="{FF2B5EF4-FFF2-40B4-BE49-F238E27FC236}">
                <a16:creationId xmlns:a16="http://schemas.microsoft.com/office/drawing/2014/main" id="{352D2604-4CCF-7EC0-315B-7000F89FB523}"/>
              </a:ext>
            </a:extLst>
          </p:cNvPr>
          <p:cNvSpPr txBox="1"/>
          <p:nvPr/>
        </p:nvSpPr>
        <p:spPr>
          <a:xfrm>
            <a:off x="4223677" y="2178605"/>
            <a:ext cx="702170" cy="338554"/>
          </a:xfrm>
          <a:prstGeom prst="rect">
            <a:avLst/>
          </a:prstGeom>
          <a:noFill/>
        </p:spPr>
        <p:txBody>
          <a:bodyPr wrap="square" rtlCol="0">
            <a:spAutoFit/>
          </a:bodyPr>
          <a:lstStyle/>
          <a:p>
            <a:r>
              <a:rPr lang="en-001" sz="1600" dirty="0"/>
              <a:t>TIME</a:t>
            </a:r>
          </a:p>
        </p:txBody>
      </p:sp>
      <p:sp>
        <p:nvSpPr>
          <p:cNvPr id="10" name="TextBox 9">
            <a:extLst>
              <a:ext uri="{FF2B5EF4-FFF2-40B4-BE49-F238E27FC236}">
                <a16:creationId xmlns:a16="http://schemas.microsoft.com/office/drawing/2014/main" id="{33834666-D874-E272-D65C-82CF727CA8C4}"/>
              </a:ext>
            </a:extLst>
          </p:cNvPr>
          <p:cNvSpPr txBox="1"/>
          <p:nvPr/>
        </p:nvSpPr>
        <p:spPr>
          <a:xfrm>
            <a:off x="4224831" y="2425317"/>
            <a:ext cx="702170" cy="338554"/>
          </a:xfrm>
          <a:prstGeom prst="rect">
            <a:avLst/>
          </a:prstGeom>
          <a:noFill/>
        </p:spPr>
        <p:txBody>
          <a:bodyPr wrap="square" rtlCol="0">
            <a:spAutoFit/>
          </a:bodyPr>
          <a:lstStyle/>
          <a:p>
            <a:r>
              <a:rPr lang="en-001" sz="1600" dirty="0"/>
              <a:t>UINT</a:t>
            </a:r>
          </a:p>
        </p:txBody>
      </p:sp>
    </p:spTree>
    <p:extLst>
      <p:ext uri="{BB962C8B-B14F-4D97-AF65-F5344CB8AC3E}">
        <p14:creationId xmlns:p14="http://schemas.microsoft.com/office/powerpoint/2010/main" val="5642300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4A03C-9204-9083-3C7E-17ADE5B59009}"/>
              </a:ext>
            </a:extLst>
          </p:cNvPr>
          <p:cNvSpPr>
            <a:spLocks noGrp="1"/>
          </p:cNvSpPr>
          <p:nvPr>
            <p:ph type="title"/>
          </p:nvPr>
        </p:nvSpPr>
        <p:spPr/>
        <p:txBody>
          <a:bodyPr>
            <a:normAutofit fontScale="90000"/>
          </a:bodyPr>
          <a:lstStyle/>
          <a:p>
            <a:r>
              <a:rPr lang="en-001" dirty="0"/>
              <a:t>Table-driven sequence of events </a:t>
            </a:r>
          </a:p>
        </p:txBody>
      </p:sp>
      <p:pic>
        <p:nvPicPr>
          <p:cNvPr id="5" name="Picture 4">
            <a:extLst>
              <a:ext uri="{FF2B5EF4-FFF2-40B4-BE49-F238E27FC236}">
                <a16:creationId xmlns:a16="http://schemas.microsoft.com/office/drawing/2014/main" id="{E142A275-DF45-3E0C-A8D2-3D9D9EE20AB9}"/>
              </a:ext>
            </a:extLst>
          </p:cNvPr>
          <p:cNvPicPr>
            <a:picLocks noChangeAspect="1"/>
          </p:cNvPicPr>
          <p:nvPr/>
        </p:nvPicPr>
        <p:blipFill>
          <a:blip r:embed="rId2"/>
          <a:stretch>
            <a:fillRect/>
          </a:stretch>
        </p:blipFill>
        <p:spPr>
          <a:xfrm>
            <a:off x="905163" y="1413741"/>
            <a:ext cx="3052023" cy="1620404"/>
          </a:xfrm>
          <a:prstGeom prst="rect">
            <a:avLst/>
          </a:prstGeom>
        </p:spPr>
      </p:pic>
      <p:pic>
        <p:nvPicPr>
          <p:cNvPr id="6" name="Picture 5">
            <a:extLst>
              <a:ext uri="{FF2B5EF4-FFF2-40B4-BE49-F238E27FC236}">
                <a16:creationId xmlns:a16="http://schemas.microsoft.com/office/drawing/2014/main" id="{29C07CCD-CA9C-FB2F-2195-EC94D54D1F7D}"/>
              </a:ext>
            </a:extLst>
          </p:cNvPr>
          <p:cNvPicPr>
            <a:picLocks noChangeAspect="1"/>
          </p:cNvPicPr>
          <p:nvPr/>
        </p:nvPicPr>
        <p:blipFill>
          <a:blip r:embed="rId3"/>
          <a:stretch>
            <a:fillRect/>
          </a:stretch>
        </p:blipFill>
        <p:spPr>
          <a:xfrm>
            <a:off x="4373418" y="1141845"/>
            <a:ext cx="7518400" cy="1892300"/>
          </a:xfrm>
          <a:prstGeom prst="rect">
            <a:avLst/>
          </a:prstGeom>
        </p:spPr>
      </p:pic>
      <p:sp>
        <p:nvSpPr>
          <p:cNvPr id="7" name="TextBox 6">
            <a:extLst>
              <a:ext uri="{FF2B5EF4-FFF2-40B4-BE49-F238E27FC236}">
                <a16:creationId xmlns:a16="http://schemas.microsoft.com/office/drawing/2014/main" id="{5366D0F4-7945-CD17-BFEC-0ED1BE02823A}"/>
              </a:ext>
            </a:extLst>
          </p:cNvPr>
          <p:cNvSpPr txBox="1"/>
          <p:nvPr/>
        </p:nvSpPr>
        <p:spPr>
          <a:xfrm>
            <a:off x="333580" y="2622855"/>
            <a:ext cx="702170" cy="338554"/>
          </a:xfrm>
          <a:prstGeom prst="rect">
            <a:avLst/>
          </a:prstGeom>
          <a:noFill/>
        </p:spPr>
        <p:txBody>
          <a:bodyPr wrap="square" rtlCol="0">
            <a:spAutoFit/>
          </a:bodyPr>
          <a:lstStyle/>
          <a:p>
            <a:r>
              <a:rPr lang="en-001" sz="1600" dirty="0"/>
              <a:t>UINT</a:t>
            </a:r>
          </a:p>
        </p:txBody>
      </p:sp>
      <p:sp>
        <p:nvSpPr>
          <p:cNvPr id="8" name="TextBox 7">
            <a:extLst>
              <a:ext uri="{FF2B5EF4-FFF2-40B4-BE49-F238E27FC236}">
                <a16:creationId xmlns:a16="http://schemas.microsoft.com/office/drawing/2014/main" id="{51EF3B6F-B633-3E22-AFDE-E99D2FC9A62F}"/>
              </a:ext>
            </a:extLst>
          </p:cNvPr>
          <p:cNvSpPr txBox="1"/>
          <p:nvPr/>
        </p:nvSpPr>
        <p:spPr>
          <a:xfrm>
            <a:off x="97189" y="2357037"/>
            <a:ext cx="1009279" cy="338554"/>
          </a:xfrm>
          <a:prstGeom prst="rect">
            <a:avLst/>
          </a:prstGeom>
          <a:noFill/>
        </p:spPr>
        <p:txBody>
          <a:bodyPr wrap="square" rtlCol="0">
            <a:spAutoFit/>
          </a:bodyPr>
          <a:lstStyle/>
          <a:p>
            <a:r>
              <a:rPr lang="en-001" sz="1600" dirty="0"/>
              <a:t>TIME[4]</a:t>
            </a:r>
          </a:p>
        </p:txBody>
      </p:sp>
      <p:sp>
        <p:nvSpPr>
          <p:cNvPr id="9" name="TextBox 8">
            <a:extLst>
              <a:ext uri="{FF2B5EF4-FFF2-40B4-BE49-F238E27FC236}">
                <a16:creationId xmlns:a16="http://schemas.microsoft.com/office/drawing/2014/main" id="{9EE4C4F0-B405-1B97-C343-042EEDA1445F}"/>
              </a:ext>
            </a:extLst>
          </p:cNvPr>
          <p:cNvSpPr txBox="1"/>
          <p:nvPr/>
        </p:nvSpPr>
        <p:spPr>
          <a:xfrm>
            <a:off x="3671248" y="2365729"/>
            <a:ext cx="702170" cy="338554"/>
          </a:xfrm>
          <a:prstGeom prst="rect">
            <a:avLst/>
          </a:prstGeom>
          <a:noFill/>
        </p:spPr>
        <p:txBody>
          <a:bodyPr wrap="square" rtlCol="0">
            <a:spAutoFit/>
          </a:bodyPr>
          <a:lstStyle/>
          <a:p>
            <a:r>
              <a:rPr lang="en-001" sz="1600" dirty="0"/>
              <a:t>UINT</a:t>
            </a:r>
          </a:p>
        </p:txBody>
      </p:sp>
    </p:spTree>
    <p:extLst>
      <p:ext uri="{BB962C8B-B14F-4D97-AF65-F5344CB8AC3E}">
        <p14:creationId xmlns:p14="http://schemas.microsoft.com/office/powerpoint/2010/main" val="15956947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C144-C7EC-2B82-6AEB-8F7115969D54}"/>
              </a:ext>
            </a:extLst>
          </p:cNvPr>
          <p:cNvSpPr>
            <a:spLocks noGrp="1"/>
          </p:cNvSpPr>
          <p:nvPr>
            <p:ph type="title"/>
          </p:nvPr>
        </p:nvSpPr>
        <p:spPr/>
        <p:txBody>
          <a:bodyPr>
            <a:normAutofit fontScale="90000"/>
          </a:bodyPr>
          <a:lstStyle/>
          <a:p>
            <a:r>
              <a:rPr lang="en-001" dirty="0"/>
              <a:t>Controlled Event propagation E_PERMIT</a:t>
            </a:r>
          </a:p>
        </p:txBody>
      </p:sp>
      <p:pic>
        <p:nvPicPr>
          <p:cNvPr id="4" name="Picture 3">
            <a:extLst>
              <a:ext uri="{FF2B5EF4-FFF2-40B4-BE49-F238E27FC236}">
                <a16:creationId xmlns:a16="http://schemas.microsoft.com/office/drawing/2014/main" id="{FB804F54-8161-E69C-CC42-AEC414509150}"/>
              </a:ext>
            </a:extLst>
          </p:cNvPr>
          <p:cNvPicPr>
            <a:picLocks noChangeAspect="1"/>
          </p:cNvPicPr>
          <p:nvPr/>
        </p:nvPicPr>
        <p:blipFill>
          <a:blip r:embed="rId2"/>
          <a:stretch>
            <a:fillRect/>
          </a:stretch>
        </p:blipFill>
        <p:spPr>
          <a:xfrm>
            <a:off x="6629977" y="2448213"/>
            <a:ext cx="2984500" cy="1587500"/>
          </a:xfrm>
          <a:prstGeom prst="rect">
            <a:avLst/>
          </a:prstGeom>
        </p:spPr>
      </p:pic>
      <p:pic>
        <p:nvPicPr>
          <p:cNvPr id="5" name="Picture 4">
            <a:extLst>
              <a:ext uri="{FF2B5EF4-FFF2-40B4-BE49-F238E27FC236}">
                <a16:creationId xmlns:a16="http://schemas.microsoft.com/office/drawing/2014/main" id="{95AFE11C-C510-6AD8-E800-45FCD2620419}"/>
              </a:ext>
            </a:extLst>
          </p:cNvPr>
          <p:cNvPicPr>
            <a:picLocks noChangeAspect="1"/>
          </p:cNvPicPr>
          <p:nvPr/>
        </p:nvPicPr>
        <p:blipFill>
          <a:blip r:embed="rId3"/>
          <a:stretch>
            <a:fillRect/>
          </a:stretch>
        </p:blipFill>
        <p:spPr>
          <a:xfrm>
            <a:off x="1334654" y="2581318"/>
            <a:ext cx="3102263" cy="1325087"/>
          </a:xfrm>
          <a:prstGeom prst="rect">
            <a:avLst/>
          </a:prstGeom>
        </p:spPr>
      </p:pic>
      <p:sp>
        <p:nvSpPr>
          <p:cNvPr id="6" name="TextBox 5">
            <a:extLst>
              <a:ext uri="{FF2B5EF4-FFF2-40B4-BE49-F238E27FC236}">
                <a16:creationId xmlns:a16="http://schemas.microsoft.com/office/drawing/2014/main" id="{6310D41F-C4ED-FE43-49B3-5F88B9132919}"/>
              </a:ext>
            </a:extLst>
          </p:cNvPr>
          <p:cNvSpPr txBox="1"/>
          <p:nvPr/>
        </p:nvSpPr>
        <p:spPr>
          <a:xfrm>
            <a:off x="910730" y="3352222"/>
            <a:ext cx="806286" cy="338554"/>
          </a:xfrm>
          <a:prstGeom prst="rect">
            <a:avLst/>
          </a:prstGeom>
          <a:noFill/>
        </p:spPr>
        <p:txBody>
          <a:bodyPr wrap="square" rtlCol="0">
            <a:spAutoFit/>
          </a:bodyPr>
          <a:lstStyle/>
          <a:p>
            <a:r>
              <a:rPr lang="en-001" sz="1600" dirty="0"/>
              <a:t>BOOL</a:t>
            </a:r>
          </a:p>
        </p:txBody>
      </p:sp>
    </p:spTree>
    <p:extLst>
      <p:ext uri="{BB962C8B-B14F-4D97-AF65-F5344CB8AC3E}">
        <p14:creationId xmlns:p14="http://schemas.microsoft.com/office/powerpoint/2010/main" val="3437748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A612-D3CA-DD57-0FB7-6EC289E5C7AA}"/>
              </a:ext>
            </a:extLst>
          </p:cNvPr>
          <p:cNvSpPr>
            <a:spLocks noGrp="1"/>
          </p:cNvSpPr>
          <p:nvPr>
            <p:ph type="title"/>
          </p:nvPr>
        </p:nvSpPr>
        <p:spPr/>
        <p:txBody>
          <a:bodyPr>
            <a:normAutofit fontScale="90000"/>
          </a:bodyPr>
          <a:lstStyle/>
          <a:p>
            <a:endParaRPr lang="en-001"/>
          </a:p>
        </p:txBody>
      </p:sp>
      <p:pic>
        <p:nvPicPr>
          <p:cNvPr id="4" name="Picture 3">
            <a:extLst>
              <a:ext uri="{FF2B5EF4-FFF2-40B4-BE49-F238E27FC236}">
                <a16:creationId xmlns:a16="http://schemas.microsoft.com/office/drawing/2014/main" id="{5421473B-7381-88FB-A88E-826CB4CB21F7}"/>
              </a:ext>
            </a:extLst>
          </p:cNvPr>
          <p:cNvPicPr>
            <a:picLocks noChangeAspect="1"/>
          </p:cNvPicPr>
          <p:nvPr/>
        </p:nvPicPr>
        <p:blipFill>
          <a:blip r:embed="rId2"/>
          <a:stretch>
            <a:fillRect/>
          </a:stretch>
        </p:blipFill>
        <p:spPr>
          <a:xfrm>
            <a:off x="7402945" y="1638300"/>
            <a:ext cx="3683000" cy="3581400"/>
          </a:xfrm>
          <a:prstGeom prst="rect">
            <a:avLst/>
          </a:prstGeom>
        </p:spPr>
      </p:pic>
      <p:pic>
        <p:nvPicPr>
          <p:cNvPr id="6" name="Picture 5">
            <a:extLst>
              <a:ext uri="{FF2B5EF4-FFF2-40B4-BE49-F238E27FC236}">
                <a16:creationId xmlns:a16="http://schemas.microsoft.com/office/drawing/2014/main" id="{B44CF458-5C15-F9FF-5627-658B6B051C03}"/>
              </a:ext>
            </a:extLst>
          </p:cNvPr>
          <p:cNvPicPr>
            <a:picLocks noChangeAspect="1"/>
          </p:cNvPicPr>
          <p:nvPr/>
        </p:nvPicPr>
        <p:blipFill>
          <a:blip r:embed="rId3"/>
          <a:stretch>
            <a:fillRect/>
          </a:stretch>
        </p:blipFill>
        <p:spPr>
          <a:xfrm>
            <a:off x="1106055" y="1990627"/>
            <a:ext cx="2738581" cy="1950770"/>
          </a:xfrm>
          <a:prstGeom prst="rect">
            <a:avLst/>
          </a:prstGeom>
        </p:spPr>
      </p:pic>
    </p:spTree>
    <p:extLst>
      <p:ext uri="{BB962C8B-B14F-4D97-AF65-F5344CB8AC3E}">
        <p14:creationId xmlns:p14="http://schemas.microsoft.com/office/powerpoint/2010/main" val="1442923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1EEE-9741-E19E-54BB-4B8B80B7E15B}"/>
              </a:ext>
            </a:extLst>
          </p:cNvPr>
          <p:cNvSpPr>
            <a:spLocks noGrp="1"/>
          </p:cNvSpPr>
          <p:nvPr>
            <p:ph type="title"/>
          </p:nvPr>
        </p:nvSpPr>
        <p:spPr/>
        <p:txBody>
          <a:bodyPr>
            <a:normAutofit fontScale="90000"/>
          </a:bodyPr>
          <a:lstStyle/>
          <a:p>
            <a:r>
              <a:rPr lang="en-001" dirty="0"/>
              <a:t>RS, SR triggers </a:t>
            </a:r>
          </a:p>
        </p:txBody>
      </p:sp>
      <p:pic>
        <p:nvPicPr>
          <p:cNvPr id="4" name="Picture 3">
            <a:extLst>
              <a:ext uri="{FF2B5EF4-FFF2-40B4-BE49-F238E27FC236}">
                <a16:creationId xmlns:a16="http://schemas.microsoft.com/office/drawing/2014/main" id="{2F0E2A6B-42F7-8B00-9347-D0B363D18B69}"/>
              </a:ext>
            </a:extLst>
          </p:cNvPr>
          <p:cNvPicPr>
            <a:picLocks noChangeAspect="1"/>
          </p:cNvPicPr>
          <p:nvPr/>
        </p:nvPicPr>
        <p:blipFill>
          <a:blip r:embed="rId2"/>
          <a:stretch>
            <a:fillRect/>
          </a:stretch>
        </p:blipFill>
        <p:spPr>
          <a:xfrm>
            <a:off x="883227" y="1238323"/>
            <a:ext cx="2903682" cy="1881259"/>
          </a:xfrm>
          <a:prstGeom prst="rect">
            <a:avLst/>
          </a:prstGeom>
        </p:spPr>
      </p:pic>
      <p:pic>
        <p:nvPicPr>
          <p:cNvPr id="5" name="Picture 4">
            <a:extLst>
              <a:ext uri="{FF2B5EF4-FFF2-40B4-BE49-F238E27FC236}">
                <a16:creationId xmlns:a16="http://schemas.microsoft.com/office/drawing/2014/main" id="{EAE92F16-EC81-11BA-FC08-95E0031AE259}"/>
              </a:ext>
            </a:extLst>
          </p:cNvPr>
          <p:cNvPicPr>
            <a:picLocks noChangeAspect="1"/>
          </p:cNvPicPr>
          <p:nvPr/>
        </p:nvPicPr>
        <p:blipFill>
          <a:blip r:embed="rId3"/>
          <a:stretch>
            <a:fillRect/>
          </a:stretch>
        </p:blipFill>
        <p:spPr>
          <a:xfrm>
            <a:off x="5868554" y="833582"/>
            <a:ext cx="5588000" cy="4318000"/>
          </a:xfrm>
          <a:prstGeom prst="rect">
            <a:avLst/>
          </a:prstGeom>
        </p:spPr>
      </p:pic>
      <p:sp>
        <p:nvSpPr>
          <p:cNvPr id="6" name="TextBox 5">
            <a:extLst>
              <a:ext uri="{FF2B5EF4-FFF2-40B4-BE49-F238E27FC236}">
                <a16:creationId xmlns:a16="http://schemas.microsoft.com/office/drawing/2014/main" id="{22CEB6AF-E40C-FC73-C391-9C996D598219}"/>
              </a:ext>
            </a:extLst>
          </p:cNvPr>
          <p:cNvSpPr txBox="1"/>
          <p:nvPr/>
        </p:nvSpPr>
        <p:spPr>
          <a:xfrm>
            <a:off x="3618302" y="2570709"/>
            <a:ext cx="806286" cy="338554"/>
          </a:xfrm>
          <a:prstGeom prst="rect">
            <a:avLst/>
          </a:prstGeom>
          <a:noFill/>
        </p:spPr>
        <p:txBody>
          <a:bodyPr wrap="square" rtlCol="0">
            <a:spAutoFit/>
          </a:bodyPr>
          <a:lstStyle/>
          <a:p>
            <a:r>
              <a:rPr lang="en-001" sz="1600" dirty="0"/>
              <a:t>BOOL</a:t>
            </a:r>
          </a:p>
        </p:txBody>
      </p:sp>
      <p:pic>
        <p:nvPicPr>
          <p:cNvPr id="7" name="Picture 6">
            <a:extLst>
              <a:ext uri="{FF2B5EF4-FFF2-40B4-BE49-F238E27FC236}">
                <a16:creationId xmlns:a16="http://schemas.microsoft.com/office/drawing/2014/main" id="{7B30F25B-D392-3D04-0193-2163D1DBFDD4}"/>
              </a:ext>
            </a:extLst>
          </p:cNvPr>
          <p:cNvPicPr>
            <a:picLocks noChangeAspect="1"/>
          </p:cNvPicPr>
          <p:nvPr/>
        </p:nvPicPr>
        <p:blipFill>
          <a:blip r:embed="rId4"/>
          <a:stretch>
            <a:fillRect/>
          </a:stretch>
        </p:blipFill>
        <p:spPr>
          <a:xfrm>
            <a:off x="969777" y="3290592"/>
            <a:ext cx="2763071" cy="1902114"/>
          </a:xfrm>
          <a:prstGeom prst="rect">
            <a:avLst/>
          </a:prstGeom>
        </p:spPr>
      </p:pic>
      <p:sp>
        <p:nvSpPr>
          <p:cNvPr id="8" name="TextBox 7">
            <a:extLst>
              <a:ext uri="{FF2B5EF4-FFF2-40B4-BE49-F238E27FC236}">
                <a16:creationId xmlns:a16="http://schemas.microsoft.com/office/drawing/2014/main" id="{373D658D-5556-9690-AC98-275286E713E0}"/>
              </a:ext>
            </a:extLst>
          </p:cNvPr>
          <p:cNvSpPr txBox="1"/>
          <p:nvPr/>
        </p:nvSpPr>
        <p:spPr>
          <a:xfrm>
            <a:off x="3618302" y="4604770"/>
            <a:ext cx="806286" cy="338554"/>
          </a:xfrm>
          <a:prstGeom prst="rect">
            <a:avLst/>
          </a:prstGeom>
          <a:noFill/>
        </p:spPr>
        <p:txBody>
          <a:bodyPr wrap="square" rtlCol="0">
            <a:spAutoFit/>
          </a:bodyPr>
          <a:lstStyle/>
          <a:p>
            <a:r>
              <a:rPr lang="en-001" sz="1600" dirty="0"/>
              <a:t>BOOL</a:t>
            </a:r>
          </a:p>
        </p:txBody>
      </p:sp>
    </p:spTree>
    <p:extLst>
      <p:ext uri="{BB962C8B-B14F-4D97-AF65-F5344CB8AC3E}">
        <p14:creationId xmlns:p14="http://schemas.microsoft.com/office/powerpoint/2010/main" val="34041338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9C744-FF7B-9638-1AB6-E1DFE2093738}"/>
              </a:ext>
            </a:extLst>
          </p:cNvPr>
          <p:cNvSpPr>
            <a:spLocks noGrp="1"/>
          </p:cNvSpPr>
          <p:nvPr>
            <p:ph type="title"/>
          </p:nvPr>
        </p:nvSpPr>
        <p:spPr/>
        <p:txBody>
          <a:bodyPr>
            <a:normAutofit fontScale="90000"/>
          </a:bodyPr>
          <a:lstStyle/>
          <a:p>
            <a:r>
              <a:rPr lang="en-001" dirty="0"/>
              <a:t>Event selector</a:t>
            </a:r>
          </a:p>
        </p:txBody>
      </p:sp>
      <p:pic>
        <p:nvPicPr>
          <p:cNvPr id="7" name="Picture 6">
            <a:extLst>
              <a:ext uri="{FF2B5EF4-FFF2-40B4-BE49-F238E27FC236}">
                <a16:creationId xmlns:a16="http://schemas.microsoft.com/office/drawing/2014/main" id="{A036B998-3717-2F2C-E2DF-6B7F3DB06733}"/>
              </a:ext>
            </a:extLst>
          </p:cNvPr>
          <p:cNvPicPr>
            <a:picLocks noChangeAspect="1"/>
          </p:cNvPicPr>
          <p:nvPr/>
        </p:nvPicPr>
        <p:blipFill>
          <a:blip r:embed="rId2"/>
          <a:stretch>
            <a:fillRect/>
          </a:stretch>
        </p:blipFill>
        <p:spPr>
          <a:xfrm>
            <a:off x="1652155" y="1585768"/>
            <a:ext cx="3389168" cy="1843232"/>
          </a:xfrm>
          <a:prstGeom prst="rect">
            <a:avLst/>
          </a:prstGeom>
        </p:spPr>
      </p:pic>
      <p:sp>
        <p:nvSpPr>
          <p:cNvPr id="8" name="TextBox 7">
            <a:extLst>
              <a:ext uri="{FF2B5EF4-FFF2-40B4-BE49-F238E27FC236}">
                <a16:creationId xmlns:a16="http://schemas.microsoft.com/office/drawing/2014/main" id="{954AAE31-90BF-8D0B-C6EF-84180CC45999}"/>
              </a:ext>
            </a:extLst>
          </p:cNvPr>
          <p:cNvSpPr txBox="1"/>
          <p:nvPr/>
        </p:nvSpPr>
        <p:spPr>
          <a:xfrm>
            <a:off x="1041356" y="2840873"/>
            <a:ext cx="806286" cy="338554"/>
          </a:xfrm>
          <a:prstGeom prst="rect">
            <a:avLst/>
          </a:prstGeom>
          <a:noFill/>
        </p:spPr>
        <p:txBody>
          <a:bodyPr wrap="square" rtlCol="0">
            <a:spAutoFit/>
          </a:bodyPr>
          <a:lstStyle/>
          <a:p>
            <a:r>
              <a:rPr lang="en-001" sz="1600" dirty="0"/>
              <a:t>BOOL</a:t>
            </a:r>
          </a:p>
        </p:txBody>
      </p:sp>
      <p:pic>
        <p:nvPicPr>
          <p:cNvPr id="9" name="Picture 8">
            <a:extLst>
              <a:ext uri="{FF2B5EF4-FFF2-40B4-BE49-F238E27FC236}">
                <a16:creationId xmlns:a16="http://schemas.microsoft.com/office/drawing/2014/main" id="{3F3E03F4-4B28-8F51-068D-A27CBCB26AE4}"/>
              </a:ext>
            </a:extLst>
          </p:cNvPr>
          <p:cNvPicPr>
            <a:picLocks noChangeAspect="1"/>
          </p:cNvPicPr>
          <p:nvPr/>
        </p:nvPicPr>
        <p:blipFill>
          <a:blip r:embed="rId3"/>
          <a:stretch>
            <a:fillRect/>
          </a:stretch>
        </p:blipFill>
        <p:spPr>
          <a:xfrm>
            <a:off x="7304809" y="1202932"/>
            <a:ext cx="3543300" cy="2826033"/>
          </a:xfrm>
          <a:prstGeom prst="rect">
            <a:avLst/>
          </a:prstGeom>
        </p:spPr>
      </p:pic>
    </p:spTree>
    <p:extLst>
      <p:ext uri="{BB962C8B-B14F-4D97-AF65-F5344CB8AC3E}">
        <p14:creationId xmlns:p14="http://schemas.microsoft.com/office/powerpoint/2010/main" val="2506896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0D12-33A7-D713-5052-E7062442A922}"/>
              </a:ext>
            </a:extLst>
          </p:cNvPr>
          <p:cNvSpPr>
            <a:spLocks noGrp="1"/>
          </p:cNvSpPr>
          <p:nvPr>
            <p:ph type="title"/>
          </p:nvPr>
        </p:nvSpPr>
        <p:spPr/>
        <p:txBody>
          <a:bodyPr>
            <a:normAutofit fontScale="90000"/>
          </a:bodyPr>
          <a:lstStyle/>
          <a:p>
            <a:r>
              <a:rPr lang="en-001" dirty="0"/>
              <a:t>Event splitter</a:t>
            </a:r>
          </a:p>
        </p:txBody>
      </p:sp>
      <p:pic>
        <p:nvPicPr>
          <p:cNvPr id="4" name="Picture 3">
            <a:extLst>
              <a:ext uri="{FF2B5EF4-FFF2-40B4-BE49-F238E27FC236}">
                <a16:creationId xmlns:a16="http://schemas.microsoft.com/office/drawing/2014/main" id="{5A760D5B-9305-E737-82FE-A8231C79A8B5}"/>
              </a:ext>
            </a:extLst>
          </p:cNvPr>
          <p:cNvPicPr>
            <a:picLocks noChangeAspect="1"/>
          </p:cNvPicPr>
          <p:nvPr/>
        </p:nvPicPr>
        <p:blipFill>
          <a:blip r:embed="rId2"/>
          <a:stretch>
            <a:fillRect/>
          </a:stretch>
        </p:blipFill>
        <p:spPr>
          <a:xfrm>
            <a:off x="6694411" y="1794164"/>
            <a:ext cx="3594100" cy="1816100"/>
          </a:xfrm>
          <a:prstGeom prst="rect">
            <a:avLst/>
          </a:prstGeom>
        </p:spPr>
      </p:pic>
      <p:pic>
        <p:nvPicPr>
          <p:cNvPr id="5" name="Picture 4">
            <a:extLst>
              <a:ext uri="{FF2B5EF4-FFF2-40B4-BE49-F238E27FC236}">
                <a16:creationId xmlns:a16="http://schemas.microsoft.com/office/drawing/2014/main" id="{F5D6A6A5-52A9-36DD-A879-0A88ED2F1E4F}"/>
              </a:ext>
            </a:extLst>
          </p:cNvPr>
          <p:cNvPicPr>
            <a:picLocks noChangeAspect="1"/>
          </p:cNvPicPr>
          <p:nvPr/>
        </p:nvPicPr>
        <p:blipFill>
          <a:blip r:embed="rId3"/>
          <a:stretch>
            <a:fillRect/>
          </a:stretch>
        </p:blipFill>
        <p:spPr>
          <a:xfrm>
            <a:off x="873236" y="1794164"/>
            <a:ext cx="2827305" cy="1634836"/>
          </a:xfrm>
          <a:prstGeom prst="rect">
            <a:avLst/>
          </a:prstGeom>
        </p:spPr>
      </p:pic>
    </p:spTree>
    <p:extLst>
      <p:ext uri="{BB962C8B-B14F-4D97-AF65-F5344CB8AC3E}">
        <p14:creationId xmlns:p14="http://schemas.microsoft.com/office/powerpoint/2010/main" val="879501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Extended system</a:t>
            </a:r>
          </a:p>
        </p:txBody>
      </p:sp>
      <p:pic>
        <p:nvPicPr>
          <p:cNvPr id="5" name="Picture 4" descr="Figure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4534" y="1016000"/>
            <a:ext cx="9702800" cy="5537199"/>
          </a:xfrm>
          <a:prstGeom prst="rect">
            <a:avLst/>
          </a:prstGeom>
          <a:noFill/>
          <a:ln>
            <a:noFill/>
          </a:ln>
        </p:spPr>
      </p:pic>
    </p:spTree>
    <p:extLst>
      <p:ext uri="{BB962C8B-B14F-4D97-AF65-F5344CB8AC3E}">
        <p14:creationId xmlns:p14="http://schemas.microsoft.com/office/powerpoint/2010/main" val="22519715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DF89-6DA5-EF76-593B-4F1A1574D6A9}"/>
              </a:ext>
            </a:extLst>
          </p:cNvPr>
          <p:cNvSpPr>
            <a:spLocks noGrp="1"/>
          </p:cNvSpPr>
          <p:nvPr>
            <p:ph type="title"/>
          </p:nvPr>
        </p:nvSpPr>
        <p:spPr/>
        <p:txBody>
          <a:bodyPr>
            <a:normAutofit fontScale="90000"/>
          </a:bodyPr>
          <a:lstStyle/>
          <a:p>
            <a:r>
              <a:rPr lang="en-001" dirty="0"/>
              <a:t>Event driven toggle of a Boolean output</a:t>
            </a:r>
          </a:p>
        </p:txBody>
      </p:sp>
      <p:pic>
        <p:nvPicPr>
          <p:cNvPr id="4" name="Picture 3">
            <a:extLst>
              <a:ext uri="{FF2B5EF4-FFF2-40B4-BE49-F238E27FC236}">
                <a16:creationId xmlns:a16="http://schemas.microsoft.com/office/drawing/2014/main" id="{16D425AF-A764-2A35-11CA-0A49837A15E1}"/>
              </a:ext>
            </a:extLst>
          </p:cNvPr>
          <p:cNvPicPr>
            <a:picLocks noChangeAspect="1"/>
          </p:cNvPicPr>
          <p:nvPr/>
        </p:nvPicPr>
        <p:blipFill>
          <a:blip r:embed="rId2"/>
          <a:stretch>
            <a:fillRect/>
          </a:stretch>
        </p:blipFill>
        <p:spPr>
          <a:xfrm>
            <a:off x="5570682" y="2211532"/>
            <a:ext cx="5435600" cy="1790700"/>
          </a:xfrm>
          <a:prstGeom prst="rect">
            <a:avLst/>
          </a:prstGeom>
        </p:spPr>
      </p:pic>
      <p:pic>
        <p:nvPicPr>
          <p:cNvPr id="5" name="Picture 4">
            <a:extLst>
              <a:ext uri="{FF2B5EF4-FFF2-40B4-BE49-F238E27FC236}">
                <a16:creationId xmlns:a16="http://schemas.microsoft.com/office/drawing/2014/main" id="{E3FB0C5E-87F3-D069-2A4B-6C330AE279D7}"/>
              </a:ext>
            </a:extLst>
          </p:cNvPr>
          <p:cNvPicPr>
            <a:picLocks noChangeAspect="1"/>
          </p:cNvPicPr>
          <p:nvPr/>
        </p:nvPicPr>
        <p:blipFill>
          <a:blip r:embed="rId3"/>
          <a:stretch>
            <a:fillRect/>
          </a:stretch>
        </p:blipFill>
        <p:spPr>
          <a:xfrm>
            <a:off x="711486" y="2211532"/>
            <a:ext cx="2698172" cy="1217468"/>
          </a:xfrm>
          <a:prstGeom prst="rect">
            <a:avLst/>
          </a:prstGeom>
        </p:spPr>
      </p:pic>
      <p:sp>
        <p:nvSpPr>
          <p:cNvPr id="6" name="TextBox 5">
            <a:extLst>
              <a:ext uri="{FF2B5EF4-FFF2-40B4-BE49-F238E27FC236}">
                <a16:creationId xmlns:a16="http://schemas.microsoft.com/office/drawing/2014/main" id="{073C0754-3C72-7308-4D2D-9D018E0EF372}"/>
              </a:ext>
            </a:extLst>
          </p:cNvPr>
          <p:cNvSpPr txBox="1"/>
          <p:nvPr/>
        </p:nvSpPr>
        <p:spPr>
          <a:xfrm>
            <a:off x="3280741" y="2937605"/>
            <a:ext cx="806286" cy="338554"/>
          </a:xfrm>
          <a:prstGeom prst="rect">
            <a:avLst/>
          </a:prstGeom>
          <a:noFill/>
        </p:spPr>
        <p:txBody>
          <a:bodyPr wrap="square" rtlCol="0">
            <a:spAutoFit/>
          </a:bodyPr>
          <a:lstStyle/>
          <a:p>
            <a:r>
              <a:rPr lang="en-001" sz="1600" dirty="0"/>
              <a:t>BOOL</a:t>
            </a:r>
          </a:p>
        </p:txBody>
      </p:sp>
    </p:spTree>
    <p:extLst>
      <p:ext uri="{BB962C8B-B14F-4D97-AF65-F5344CB8AC3E}">
        <p14:creationId xmlns:p14="http://schemas.microsoft.com/office/powerpoint/2010/main" val="2813668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75432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2A8A-B7CC-806B-AEE5-6905B9FBE37C}"/>
              </a:ext>
            </a:extLst>
          </p:cNvPr>
          <p:cNvSpPr>
            <a:spLocks noGrp="1"/>
          </p:cNvSpPr>
          <p:nvPr>
            <p:ph type="title"/>
          </p:nvPr>
        </p:nvSpPr>
        <p:spPr>
          <a:xfrm>
            <a:off x="3010510" y="3313355"/>
            <a:ext cx="6170980" cy="602428"/>
          </a:xfrm>
        </p:spPr>
        <p:txBody>
          <a:bodyPr/>
          <a:lstStyle/>
          <a:p>
            <a:pPr algn="ctr"/>
            <a:r>
              <a:rPr lang="en-001" dirty="0"/>
              <a:t>Common elements</a:t>
            </a:r>
          </a:p>
        </p:txBody>
      </p:sp>
    </p:spTree>
    <p:extLst>
      <p:ext uri="{BB962C8B-B14F-4D97-AF65-F5344CB8AC3E}">
        <p14:creationId xmlns:p14="http://schemas.microsoft.com/office/powerpoint/2010/main" val="1642919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00"/>
              </a:spcBef>
            </a:pPr>
            <a:r>
              <a:rPr lang="en-US" dirty="0"/>
              <a:t>Parts of IEC 61499 Standard</a:t>
            </a:r>
            <a:endParaRPr lang="en-GB" dirty="0"/>
          </a:p>
        </p:txBody>
      </p:sp>
      <p:sp>
        <p:nvSpPr>
          <p:cNvPr id="3" name="Content Placeholder 2"/>
          <p:cNvSpPr>
            <a:spLocks noGrp="1"/>
          </p:cNvSpPr>
          <p:nvPr>
            <p:ph sz="half" idx="2"/>
          </p:nvPr>
        </p:nvSpPr>
        <p:spPr/>
        <p:txBody>
          <a:bodyPr>
            <a:normAutofit/>
          </a:bodyPr>
          <a:lstStyle/>
          <a:p>
            <a:pPr marL="342900" indent="-342900">
              <a:buFont typeface="Arial" panose="020B0604020202020204" pitchFamily="34" charset="0"/>
              <a:buChar char="●"/>
            </a:pPr>
            <a:r>
              <a:rPr lang="en-US" sz="2800" b="0" dirty="0">
                <a:latin typeface="+mn-lt"/>
              </a:rPr>
              <a:t>IEC 61499-1:2012</a:t>
            </a:r>
          </a:p>
          <a:p>
            <a:pPr marL="580500" lvl="1" indent="-342900">
              <a:buFont typeface="Courier New" panose="02070309020205020404" pitchFamily="49" charset="0"/>
              <a:buChar char="o"/>
            </a:pPr>
            <a:r>
              <a:rPr lang="en-GB" sz="2800" dirty="0">
                <a:latin typeface="+mn-lt"/>
              </a:rPr>
              <a:t>Function blocks - Part 1: Architecture</a:t>
            </a:r>
          </a:p>
          <a:p>
            <a:pPr marL="342900" indent="-342900">
              <a:buFont typeface="Arial" panose="020B0604020202020204" pitchFamily="34" charset="0"/>
              <a:buChar char="●"/>
            </a:pPr>
            <a:r>
              <a:rPr lang="en-US" sz="2800" b="0" dirty="0">
                <a:solidFill>
                  <a:prstClr val="black"/>
                </a:solidFill>
              </a:rPr>
              <a:t>IEC 61499-2:2012</a:t>
            </a:r>
          </a:p>
          <a:p>
            <a:pPr marL="580500" lvl="1" indent="-342900">
              <a:buFont typeface="Courier New" panose="02070309020205020404" pitchFamily="49" charset="0"/>
              <a:buChar char="o"/>
            </a:pPr>
            <a:r>
              <a:rPr lang="en-GB" sz="2800" dirty="0">
                <a:solidFill>
                  <a:prstClr val="black"/>
                </a:solidFill>
                <a:latin typeface="Arial"/>
              </a:rPr>
              <a:t>Function blocks - Part 2: Software tool requirements</a:t>
            </a:r>
            <a:endParaRPr lang="en-US" sz="2800" dirty="0">
              <a:solidFill>
                <a:prstClr val="black"/>
              </a:solidFill>
              <a:latin typeface="Arial"/>
            </a:endParaRPr>
          </a:p>
          <a:p>
            <a:pPr marL="342900" indent="-342900">
              <a:buFont typeface="Arial" panose="020B0604020202020204" pitchFamily="34" charset="0"/>
              <a:buChar char="●"/>
            </a:pPr>
            <a:r>
              <a:rPr lang="en-US" sz="2800" b="0" dirty="0">
                <a:solidFill>
                  <a:prstClr val="black"/>
                </a:solidFill>
              </a:rPr>
              <a:t>IEC TR 61499-3:2004</a:t>
            </a:r>
          </a:p>
          <a:p>
            <a:pPr marL="580500" lvl="1" indent="-342900">
              <a:buFont typeface="Courier New" panose="02070309020205020404" pitchFamily="49" charset="0"/>
              <a:buChar char="o"/>
            </a:pPr>
            <a:r>
              <a:rPr lang="en-GB" sz="2800" dirty="0">
                <a:solidFill>
                  <a:prstClr val="black"/>
                </a:solidFill>
                <a:latin typeface="Arial"/>
              </a:rPr>
              <a:t>Function blocks - Part 3: Tutorial information (withdrawn)</a:t>
            </a:r>
            <a:endParaRPr lang="en-US" sz="2800" dirty="0">
              <a:solidFill>
                <a:prstClr val="black"/>
              </a:solidFill>
              <a:latin typeface="Arial"/>
            </a:endParaRPr>
          </a:p>
          <a:p>
            <a:pPr marL="342900" indent="-342900">
              <a:buFont typeface="Arial" panose="020B0604020202020204" pitchFamily="34" charset="0"/>
              <a:buChar char="●"/>
            </a:pPr>
            <a:r>
              <a:rPr lang="en-US" sz="2800" b="0" dirty="0">
                <a:solidFill>
                  <a:prstClr val="black"/>
                </a:solidFill>
              </a:rPr>
              <a:t>IEC 61499-4:2013</a:t>
            </a:r>
          </a:p>
          <a:p>
            <a:pPr marL="580500" lvl="1" indent="-342900">
              <a:buFont typeface="Courier New" panose="02070309020205020404" pitchFamily="49" charset="0"/>
              <a:buChar char="o"/>
            </a:pPr>
            <a:r>
              <a:rPr lang="en-GB" sz="2800" dirty="0">
                <a:solidFill>
                  <a:prstClr val="black"/>
                </a:solidFill>
                <a:latin typeface="Arial"/>
              </a:rPr>
              <a:t>Function blocks - Part 4: Rules for compliance profiles </a:t>
            </a:r>
            <a:endParaRPr lang="en-US" sz="2800" dirty="0">
              <a:solidFill>
                <a:prstClr val="black"/>
              </a:solidFill>
              <a:latin typeface="Arial"/>
            </a:endParaRPr>
          </a:p>
          <a:p>
            <a:pPr marL="580500" lvl="1" indent="-342900">
              <a:buFont typeface="Courier New" panose="02070309020205020404" pitchFamily="49" charset="0"/>
              <a:buChar char="o"/>
            </a:pPr>
            <a:endParaRPr lang="en-US" sz="2800" dirty="0">
              <a:latin typeface="+mn-lt"/>
            </a:endParaRPr>
          </a:p>
        </p:txBody>
      </p:sp>
      <p:sp>
        <p:nvSpPr>
          <p:cNvPr id="5" name="Slide Number Placeholder 4"/>
          <p:cNvSpPr>
            <a:spLocks noGrp="1"/>
          </p:cNvSpPr>
          <p:nvPr>
            <p:ph type="sldNum" sz="quarter" idx="4294967295"/>
          </p:nvPr>
        </p:nvSpPr>
        <p:spPr>
          <a:xfrm>
            <a:off x="11520488" y="6597650"/>
            <a:ext cx="671512" cy="196850"/>
          </a:xfrm>
        </p:spPr>
        <p:txBody>
          <a:bodyPr/>
          <a:lstStyle/>
          <a:p>
            <a:pPr>
              <a:defRPr/>
            </a:pPr>
            <a:endParaRPr lang="en-GB" noProof="0" dirty="0"/>
          </a:p>
        </p:txBody>
      </p:sp>
    </p:spTree>
    <p:extLst>
      <p:ext uri="{BB962C8B-B14F-4D97-AF65-F5344CB8AC3E}">
        <p14:creationId xmlns:p14="http://schemas.microsoft.com/office/powerpoint/2010/main" val="14497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3">
                                            <p:txEl>
                                              <p:pRg st="0" end="0"/>
                                            </p:txEl>
                                          </p:spTgt>
                                        </p:tgtEl>
                                        <p:attrNameLst>
                                          <p:attrName>style.color</p:attrName>
                                        </p:attrNameLst>
                                      </p:cBhvr>
                                      <p:to>
                                        <a:srgbClr val="005EB8"/>
                                      </p:to>
                                    </p:animClr>
                                  </p:childTnLst>
                                </p:cTn>
                              </p:par>
                              <p:par>
                                <p:cTn id="7" presetID="3" presetClass="emph" presetSubtype="2" fill="hold" nodeType="withEffect">
                                  <p:stCondLst>
                                    <p:cond delay="0"/>
                                  </p:stCondLst>
                                  <p:childTnLst>
                                    <p:animClr clrSpc="rgb" dir="cw">
                                      <p:cBhvr override="childStyle">
                                        <p:cTn id="8" dur="2000" fill="hold"/>
                                        <p:tgtEl>
                                          <p:spTgt spid="3">
                                            <p:txEl>
                                              <p:pRg st="1" end="1"/>
                                            </p:txEl>
                                          </p:spTgt>
                                        </p:tgtEl>
                                        <p:attrNameLst>
                                          <p:attrName>style.color</p:attrName>
                                        </p:attrNameLst>
                                      </p:cBhvr>
                                      <p:to>
                                        <a:srgbClr val="005EB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00"/>
              </a:spcBef>
            </a:pPr>
            <a:r>
              <a:rPr lang="en-US" dirty="0"/>
              <a:t>Function Block Model: IEC 61131-3</a:t>
            </a:r>
            <a:endParaRPr lang="en-GB" dirty="0"/>
          </a:p>
        </p:txBody>
      </p:sp>
      <p:sp>
        <p:nvSpPr>
          <p:cNvPr id="3" name="Content Placeholder 2"/>
          <p:cNvSpPr>
            <a:spLocks noGrp="1"/>
          </p:cNvSpPr>
          <p:nvPr>
            <p:ph sz="half" idx="2"/>
          </p:nvPr>
        </p:nvSpPr>
        <p:spPr/>
        <p:txBody>
          <a:bodyPr/>
          <a:lstStyle/>
          <a:p>
            <a:pPr marL="342900" indent="-342900">
              <a:buFont typeface="Arial" panose="020B0604020202020204" pitchFamily="34" charset="0"/>
              <a:buChar char="●"/>
            </a:pPr>
            <a:endParaRPr lang="en-US" b="0" dirty="0">
              <a:latin typeface="+mn-lt"/>
            </a:endParaRPr>
          </a:p>
          <a:p>
            <a:pPr marL="580500" lvl="1" indent="-342900">
              <a:buFont typeface="Courier New" panose="02070309020205020404" pitchFamily="49" charset="0"/>
              <a:buChar char="o"/>
            </a:pPr>
            <a:endParaRPr lang="en-US" sz="1800" dirty="0">
              <a:latin typeface="+mn-lt"/>
            </a:endParaRPr>
          </a:p>
        </p:txBody>
      </p:sp>
      <p:sp>
        <p:nvSpPr>
          <p:cNvPr id="5" name="Slide Number Placeholder 4"/>
          <p:cNvSpPr>
            <a:spLocks noGrp="1"/>
          </p:cNvSpPr>
          <p:nvPr>
            <p:ph type="sldNum" sz="quarter" idx="4294967295"/>
          </p:nvPr>
        </p:nvSpPr>
        <p:spPr>
          <a:xfrm>
            <a:off x="11520488" y="6597650"/>
            <a:ext cx="671512" cy="196850"/>
          </a:xfrm>
        </p:spPr>
        <p:txBody>
          <a:bodyPr/>
          <a:lstStyle/>
          <a:p>
            <a:pPr>
              <a:defRPr/>
            </a:pPr>
            <a:endParaRPr lang="en-GB" noProof="0" dirty="0"/>
          </a:p>
        </p:txBody>
      </p:sp>
      <p:sp>
        <p:nvSpPr>
          <p:cNvPr id="6" name="Rectangle 5"/>
          <p:cNvSpPr>
            <a:spLocks noChangeArrowheads="1"/>
          </p:cNvSpPr>
          <p:nvPr/>
        </p:nvSpPr>
        <p:spPr bwMode="auto">
          <a:xfrm>
            <a:off x="4353220" y="2588186"/>
            <a:ext cx="2705871" cy="238333"/>
          </a:xfrm>
          <a:prstGeom prst="rect">
            <a:avLst/>
          </a:prstGeom>
          <a:noFill/>
          <a:ln w="25400">
            <a:noFill/>
            <a:miter lim="800000"/>
            <a:headEnd/>
            <a:tailEnd/>
          </a:ln>
          <a:effectLst/>
        </p:spPr>
        <p:txBody>
          <a:bodyPr wrap="none" lIns="71438" tIns="35718" rIns="71438" bIns="35718">
            <a:spAutoFit/>
          </a:bodyPr>
          <a:lstStyle/>
          <a:p>
            <a:pPr algn="ctr" defTabSz="709055">
              <a:lnSpc>
                <a:spcPct val="90000"/>
              </a:lnSpc>
            </a:pPr>
            <a:r>
              <a:rPr lang="en-US" b="1" baseline="-25000" dirty="0">
                <a:solidFill>
                  <a:srgbClr val="000000"/>
                </a:solidFill>
              </a:rPr>
              <a:t>External Interface Specification</a:t>
            </a:r>
          </a:p>
        </p:txBody>
      </p:sp>
      <p:grpSp>
        <p:nvGrpSpPr>
          <p:cNvPr id="7" name="Group 6"/>
          <p:cNvGrpSpPr>
            <a:grpSpLocks/>
          </p:cNvGrpSpPr>
          <p:nvPr/>
        </p:nvGrpSpPr>
        <p:grpSpPr bwMode="auto">
          <a:xfrm>
            <a:off x="3819143" y="1746397"/>
            <a:ext cx="3735918" cy="842698"/>
            <a:chOff x="1509" y="1034"/>
            <a:chExt cx="2824" cy="637"/>
          </a:xfrm>
        </p:grpSpPr>
        <p:sp>
          <p:nvSpPr>
            <p:cNvPr id="8" name="Rectangle 7"/>
            <p:cNvSpPr>
              <a:spLocks noChangeArrowheads="1"/>
            </p:cNvSpPr>
            <p:nvPr/>
          </p:nvSpPr>
          <p:spPr bwMode="auto">
            <a:xfrm>
              <a:off x="2449" y="1034"/>
              <a:ext cx="1041" cy="637"/>
            </a:xfrm>
            <a:prstGeom prst="rect">
              <a:avLst/>
            </a:prstGeom>
            <a:noFill/>
            <a:ln w="25400">
              <a:solidFill>
                <a:schemeClr val="tx1"/>
              </a:solidFill>
              <a:miter lim="800000"/>
              <a:headEnd/>
              <a:tailEnd/>
            </a:ln>
            <a:effectLst/>
          </p:spPr>
          <p:txBody>
            <a:bodyPr wrap="none" anchor="ctr"/>
            <a:lstStyle/>
            <a:p>
              <a:pPr algn="r" defTabSz="761970"/>
              <a:endParaRPr lang="en-NZ" baseline="-25000">
                <a:solidFill>
                  <a:srgbClr val="000000"/>
                </a:solidFill>
              </a:endParaRPr>
            </a:p>
          </p:txBody>
        </p:sp>
        <p:grpSp>
          <p:nvGrpSpPr>
            <p:cNvPr id="9" name="Group 8"/>
            <p:cNvGrpSpPr>
              <a:grpSpLocks/>
            </p:cNvGrpSpPr>
            <p:nvPr/>
          </p:nvGrpSpPr>
          <p:grpSpPr bwMode="auto">
            <a:xfrm>
              <a:off x="1509" y="1207"/>
              <a:ext cx="1212" cy="180"/>
              <a:chOff x="1509" y="1207"/>
              <a:chExt cx="1212" cy="180"/>
            </a:xfrm>
          </p:grpSpPr>
          <p:sp>
            <p:nvSpPr>
              <p:cNvPr id="19" name="Rectangle 7"/>
              <p:cNvSpPr>
                <a:spLocks noChangeArrowheads="1"/>
              </p:cNvSpPr>
              <p:nvPr/>
            </p:nvSpPr>
            <p:spPr bwMode="auto">
              <a:xfrm>
                <a:off x="2465" y="1207"/>
                <a:ext cx="256" cy="180"/>
              </a:xfrm>
              <a:prstGeom prst="rect">
                <a:avLst/>
              </a:prstGeom>
              <a:noFill/>
              <a:ln w="25400">
                <a:noFill/>
                <a:miter lim="800000"/>
                <a:headEnd/>
                <a:tailEnd/>
              </a:ln>
              <a:effectLst/>
            </p:spPr>
            <p:txBody>
              <a:bodyPr wrap="none" lIns="71438" tIns="35718" rIns="71438" bIns="35718">
                <a:spAutoFit/>
              </a:bodyPr>
              <a:lstStyle/>
              <a:p>
                <a:pPr defTabSz="709055">
                  <a:lnSpc>
                    <a:spcPct val="90000"/>
                  </a:lnSpc>
                </a:pPr>
                <a:r>
                  <a:rPr lang="en-US" b="1" baseline="-25000" dirty="0">
                    <a:solidFill>
                      <a:srgbClr val="000000"/>
                    </a:solidFill>
                  </a:rPr>
                  <a:t>IN</a:t>
                </a:r>
              </a:p>
            </p:txBody>
          </p:sp>
          <p:sp>
            <p:nvSpPr>
              <p:cNvPr id="20" name="Rectangle 8"/>
              <p:cNvSpPr>
                <a:spLocks noChangeArrowheads="1"/>
              </p:cNvSpPr>
              <p:nvPr/>
            </p:nvSpPr>
            <p:spPr bwMode="auto">
              <a:xfrm>
                <a:off x="1509" y="1207"/>
                <a:ext cx="466" cy="180"/>
              </a:xfrm>
              <a:prstGeom prst="rect">
                <a:avLst/>
              </a:prstGeom>
              <a:noFill/>
              <a:ln w="25400">
                <a:noFill/>
                <a:miter lim="800000"/>
                <a:headEnd/>
                <a:tailEnd/>
              </a:ln>
              <a:effectLst/>
            </p:spPr>
            <p:txBody>
              <a:bodyPr wrap="none" lIns="71438" tIns="35718" rIns="71438" bIns="35718">
                <a:spAutoFit/>
              </a:bodyPr>
              <a:lstStyle/>
              <a:p>
                <a:pPr algn="r" defTabSz="709055">
                  <a:lnSpc>
                    <a:spcPct val="90000"/>
                  </a:lnSpc>
                </a:pPr>
                <a:r>
                  <a:rPr lang="en-US" b="1" baseline="-25000" dirty="0">
                    <a:solidFill>
                      <a:srgbClr val="000000"/>
                    </a:solidFill>
                  </a:rPr>
                  <a:t>BOOL</a:t>
                </a:r>
              </a:p>
            </p:txBody>
          </p:sp>
          <p:sp>
            <p:nvSpPr>
              <p:cNvPr id="21" name="Line 9"/>
              <p:cNvSpPr>
                <a:spLocks noChangeShapeType="1"/>
              </p:cNvSpPr>
              <p:nvPr/>
            </p:nvSpPr>
            <p:spPr bwMode="auto">
              <a:xfrm>
                <a:off x="1982" y="1303"/>
                <a:ext cx="451" cy="0"/>
              </a:xfrm>
              <a:prstGeom prst="line">
                <a:avLst/>
              </a:prstGeom>
              <a:noFill/>
              <a:ln w="25400">
                <a:solidFill>
                  <a:schemeClr val="tx1"/>
                </a:solidFill>
                <a:round/>
                <a:headEnd/>
                <a:tailEnd/>
              </a:ln>
              <a:effectLst/>
            </p:spPr>
            <p:txBody>
              <a:bodyPr wrap="none" anchor="ctr"/>
              <a:lstStyle/>
              <a:p>
                <a:pPr algn="r" defTabSz="761970"/>
                <a:endParaRPr lang="en-NZ" baseline="-25000">
                  <a:solidFill>
                    <a:srgbClr val="000000"/>
                  </a:solidFill>
                </a:endParaRPr>
              </a:p>
            </p:txBody>
          </p:sp>
        </p:grpSp>
        <p:grpSp>
          <p:nvGrpSpPr>
            <p:cNvPr id="10" name="Group 10"/>
            <p:cNvGrpSpPr>
              <a:grpSpLocks/>
            </p:cNvGrpSpPr>
            <p:nvPr/>
          </p:nvGrpSpPr>
          <p:grpSpPr bwMode="auto">
            <a:xfrm>
              <a:off x="1512" y="1407"/>
              <a:ext cx="1599" cy="180"/>
              <a:chOff x="1512" y="1407"/>
              <a:chExt cx="1599" cy="180"/>
            </a:xfrm>
          </p:grpSpPr>
          <p:sp>
            <p:nvSpPr>
              <p:cNvPr id="16" name="Rectangle 11"/>
              <p:cNvSpPr>
                <a:spLocks noChangeArrowheads="1"/>
              </p:cNvSpPr>
              <p:nvPr/>
            </p:nvSpPr>
            <p:spPr bwMode="auto">
              <a:xfrm>
                <a:off x="2476" y="1407"/>
                <a:ext cx="635" cy="180"/>
              </a:xfrm>
              <a:prstGeom prst="rect">
                <a:avLst/>
              </a:prstGeom>
              <a:noFill/>
              <a:ln w="25400">
                <a:noFill/>
                <a:miter lim="800000"/>
                <a:headEnd/>
                <a:tailEnd/>
              </a:ln>
              <a:effectLst/>
            </p:spPr>
            <p:txBody>
              <a:bodyPr wrap="none" lIns="71438" tIns="35718" rIns="71438" bIns="35718">
                <a:spAutoFit/>
              </a:bodyPr>
              <a:lstStyle/>
              <a:p>
                <a:pPr defTabSz="709055">
                  <a:lnSpc>
                    <a:spcPct val="90000"/>
                  </a:lnSpc>
                </a:pPr>
                <a:r>
                  <a:rPr lang="en-US" b="1" baseline="-25000" dirty="0">
                    <a:solidFill>
                      <a:srgbClr val="000000"/>
                    </a:solidFill>
                  </a:rPr>
                  <a:t>DB_TIME</a:t>
                </a:r>
              </a:p>
            </p:txBody>
          </p:sp>
          <p:sp>
            <p:nvSpPr>
              <p:cNvPr id="17" name="Rectangle 12"/>
              <p:cNvSpPr>
                <a:spLocks noChangeArrowheads="1"/>
              </p:cNvSpPr>
              <p:nvPr/>
            </p:nvSpPr>
            <p:spPr bwMode="auto">
              <a:xfrm>
                <a:off x="1512" y="1407"/>
                <a:ext cx="399" cy="180"/>
              </a:xfrm>
              <a:prstGeom prst="rect">
                <a:avLst/>
              </a:prstGeom>
              <a:noFill/>
              <a:ln w="25400">
                <a:noFill/>
                <a:miter lim="800000"/>
                <a:headEnd/>
                <a:tailEnd/>
              </a:ln>
              <a:effectLst/>
            </p:spPr>
            <p:txBody>
              <a:bodyPr wrap="none" lIns="71438" tIns="35718" rIns="71438" bIns="35718">
                <a:spAutoFit/>
              </a:bodyPr>
              <a:lstStyle/>
              <a:p>
                <a:pPr algn="r" defTabSz="709055">
                  <a:lnSpc>
                    <a:spcPct val="90000"/>
                  </a:lnSpc>
                </a:pPr>
                <a:r>
                  <a:rPr lang="en-US" b="1" baseline="-25000" dirty="0">
                    <a:solidFill>
                      <a:srgbClr val="000000"/>
                    </a:solidFill>
                  </a:rPr>
                  <a:t>TIME</a:t>
                </a:r>
              </a:p>
            </p:txBody>
          </p:sp>
          <p:sp>
            <p:nvSpPr>
              <p:cNvPr id="18" name="Line 13"/>
              <p:cNvSpPr>
                <a:spLocks noChangeShapeType="1"/>
              </p:cNvSpPr>
              <p:nvPr/>
            </p:nvSpPr>
            <p:spPr bwMode="auto">
              <a:xfrm>
                <a:off x="1982" y="1503"/>
                <a:ext cx="451" cy="0"/>
              </a:xfrm>
              <a:prstGeom prst="line">
                <a:avLst/>
              </a:prstGeom>
              <a:noFill/>
              <a:ln w="25400">
                <a:solidFill>
                  <a:schemeClr val="tx1"/>
                </a:solidFill>
                <a:round/>
                <a:headEnd/>
                <a:tailEnd/>
              </a:ln>
              <a:effectLst/>
            </p:spPr>
            <p:txBody>
              <a:bodyPr wrap="none" anchor="ctr"/>
              <a:lstStyle/>
              <a:p>
                <a:pPr algn="r" defTabSz="761970"/>
                <a:endParaRPr lang="en-NZ" baseline="-25000">
                  <a:solidFill>
                    <a:srgbClr val="000000"/>
                  </a:solidFill>
                </a:endParaRPr>
              </a:p>
            </p:txBody>
          </p:sp>
        </p:grpSp>
        <p:grpSp>
          <p:nvGrpSpPr>
            <p:cNvPr id="11" name="Group 14"/>
            <p:cNvGrpSpPr>
              <a:grpSpLocks/>
            </p:cNvGrpSpPr>
            <p:nvPr/>
          </p:nvGrpSpPr>
          <p:grpSpPr bwMode="auto">
            <a:xfrm>
              <a:off x="3139" y="1207"/>
              <a:ext cx="1194" cy="180"/>
              <a:chOff x="3139" y="1207"/>
              <a:chExt cx="1194" cy="180"/>
            </a:xfrm>
          </p:grpSpPr>
          <p:sp>
            <p:nvSpPr>
              <p:cNvPr id="13" name="Rectangle 15"/>
              <p:cNvSpPr>
                <a:spLocks noChangeArrowheads="1"/>
              </p:cNvSpPr>
              <p:nvPr/>
            </p:nvSpPr>
            <p:spPr bwMode="auto">
              <a:xfrm>
                <a:off x="3139" y="1207"/>
                <a:ext cx="373" cy="180"/>
              </a:xfrm>
              <a:prstGeom prst="rect">
                <a:avLst/>
              </a:prstGeom>
              <a:noFill/>
              <a:ln w="25400">
                <a:noFill/>
                <a:miter lim="800000"/>
                <a:headEnd/>
                <a:tailEnd/>
              </a:ln>
              <a:effectLst/>
            </p:spPr>
            <p:txBody>
              <a:bodyPr wrap="none" lIns="71438" tIns="35718" rIns="71438" bIns="35718">
                <a:spAutoFit/>
              </a:bodyPr>
              <a:lstStyle/>
              <a:p>
                <a:pPr algn="r" defTabSz="709055">
                  <a:lnSpc>
                    <a:spcPct val="90000"/>
                  </a:lnSpc>
                </a:pPr>
                <a:r>
                  <a:rPr lang="en-US" b="1" baseline="-25000" dirty="0">
                    <a:solidFill>
                      <a:srgbClr val="000000"/>
                    </a:solidFill>
                  </a:rPr>
                  <a:t>OUT</a:t>
                </a:r>
              </a:p>
            </p:txBody>
          </p:sp>
          <p:sp>
            <p:nvSpPr>
              <p:cNvPr id="14" name="Rectangle 16"/>
              <p:cNvSpPr>
                <a:spLocks noChangeArrowheads="1"/>
              </p:cNvSpPr>
              <p:nvPr/>
            </p:nvSpPr>
            <p:spPr bwMode="auto">
              <a:xfrm>
                <a:off x="3867" y="1207"/>
                <a:ext cx="466" cy="180"/>
              </a:xfrm>
              <a:prstGeom prst="rect">
                <a:avLst/>
              </a:prstGeom>
              <a:noFill/>
              <a:ln w="25400">
                <a:noFill/>
                <a:miter lim="800000"/>
                <a:headEnd/>
                <a:tailEnd/>
              </a:ln>
              <a:effectLst/>
            </p:spPr>
            <p:txBody>
              <a:bodyPr wrap="none" lIns="71438" tIns="35718" rIns="71438" bIns="35718">
                <a:spAutoFit/>
              </a:bodyPr>
              <a:lstStyle/>
              <a:p>
                <a:pPr defTabSz="709055">
                  <a:lnSpc>
                    <a:spcPct val="90000"/>
                  </a:lnSpc>
                </a:pPr>
                <a:r>
                  <a:rPr lang="en-US" b="1" baseline="-25000" dirty="0">
                    <a:solidFill>
                      <a:srgbClr val="000000"/>
                    </a:solidFill>
                  </a:rPr>
                  <a:t>BOOL</a:t>
                </a:r>
              </a:p>
            </p:txBody>
          </p:sp>
          <p:sp>
            <p:nvSpPr>
              <p:cNvPr id="15" name="Line 17"/>
              <p:cNvSpPr>
                <a:spLocks noChangeShapeType="1"/>
              </p:cNvSpPr>
              <p:nvPr/>
            </p:nvSpPr>
            <p:spPr bwMode="auto">
              <a:xfrm>
                <a:off x="3506" y="1303"/>
                <a:ext cx="307" cy="0"/>
              </a:xfrm>
              <a:prstGeom prst="line">
                <a:avLst/>
              </a:prstGeom>
              <a:noFill/>
              <a:ln w="25400">
                <a:solidFill>
                  <a:schemeClr val="tx1"/>
                </a:solidFill>
                <a:round/>
                <a:headEnd/>
                <a:tailEnd/>
              </a:ln>
              <a:effectLst/>
            </p:spPr>
            <p:txBody>
              <a:bodyPr wrap="none" anchor="ctr"/>
              <a:lstStyle/>
              <a:p>
                <a:pPr algn="r" defTabSz="761970"/>
                <a:endParaRPr lang="en-NZ" baseline="-25000">
                  <a:solidFill>
                    <a:srgbClr val="000000"/>
                  </a:solidFill>
                </a:endParaRPr>
              </a:p>
            </p:txBody>
          </p:sp>
        </p:grpSp>
        <p:sp>
          <p:nvSpPr>
            <p:cNvPr id="12" name="Rectangle 18"/>
            <p:cNvSpPr>
              <a:spLocks noChangeArrowheads="1"/>
            </p:cNvSpPr>
            <p:nvPr/>
          </p:nvSpPr>
          <p:spPr bwMode="auto">
            <a:xfrm>
              <a:off x="2556" y="1040"/>
              <a:ext cx="799" cy="180"/>
            </a:xfrm>
            <a:prstGeom prst="rect">
              <a:avLst/>
            </a:prstGeom>
            <a:noFill/>
            <a:ln w="25400">
              <a:noFill/>
              <a:miter lim="800000"/>
              <a:headEnd/>
              <a:tailEnd/>
            </a:ln>
            <a:effectLst/>
          </p:spPr>
          <p:txBody>
            <a:bodyPr wrap="none" lIns="71438" tIns="35718" rIns="71438" bIns="35718">
              <a:spAutoFit/>
            </a:bodyPr>
            <a:lstStyle/>
            <a:p>
              <a:pPr algn="ctr" defTabSz="709055">
                <a:lnSpc>
                  <a:spcPct val="90000"/>
                </a:lnSpc>
              </a:pPr>
              <a:r>
                <a:rPr lang="en-US" b="1" baseline="-25000" dirty="0">
                  <a:solidFill>
                    <a:srgbClr val="000000"/>
                  </a:solidFill>
                </a:rPr>
                <a:t>DEBOUNCE</a:t>
              </a:r>
            </a:p>
          </p:txBody>
        </p:sp>
      </p:grpSp>
      <p:sp>
        <p:nvSpPr>
          <p:cNvPr id="23" name="Rectangle 22"/>
          <p:cNvSpPr>
            <a:spLocks noChangeArrowheads="1"/>
          </p:cNvSpPr>
          <p:nvPr/>
        </p:nvSpPr>
        <p:spPr bwMode="auto">
          <a:xfrm>
            <a:off x="4355637" y="3191196"/>
            <a:ext cx="2699715" cy="238333"/>
          </a:xfrm>
          <a:prstGeom prst="rect">
            <a:avLst/>
          </a:prstGeom>
          <a:noFill/>
          <a:ln w="25400">
            <a:noFill/>
            <a:miter lim="800000"/>
            <a:headEnd/>
            <a:tailEnd/>
          </a:ln>
          <a:effectLst/>
        </p:spPr>
        <p:txBody>
          <a:bodyPr wrap="none" lIns="71438" tIns="35718" rIns="71438" bIns="35718">
            <a:spAutoFit/>
          </a:bodyPr>
          <a:lstStyle/>
          <a:p>
            <a:pPr algn="ctr" defTabSz="709055">
              <a:lnSpc>
                <a:spcPct val="90000"/>
              </a:lnSpc>
            </a:pPr>
            <a:r>
              <a:rPr lang="en-US" b="1" baseline="-25000" dirty="0">
                <a:solidFill>
                  <a:srgbClr val="000000"/>
                </a:solidFill>
              </a:rPr>
              <a:t>Control Algorithm Specification</a:t>
            </a:r>
          </a:p>
        </p:txBody>
      </p:sp>
      <p:sp>
        <p:nvSpPr>
          <p:cNvPr id="24" name="Line 21"/>
          <p:cNvSpPr>
            <a:spLocks noChangeShapeType="1"/>
          </p:cNvSpPr>
          <p:nvPr/>
        </p:nvSpPr>
        <p:spPr bwMode="auto">
          <a:xfrm>
            <a:off x="5731289" y="2898526"/>
            <a:ext cx="0" cy="319127"/>
          </a:xfrm>
          <a:prstGeom prst="line">
            <a:avLst/>
          </a:prstGeom>
          <a:noFill/>
          <a:ln w="38100" cmpd="dbl">
            <a:solidFill>
              <a:schemeClr val="tx1"/>
            </a:solidFill>
            <a:round/>
            <a:headEnd type="triangle" w="med" len="med"/>
            <a:tailEnd type="triangle" w="med" len="med"/>
          </a:ln>
          <a:effectLst/>
        </p:spPr>
        <p:txBody>
          <a:bodyPr wrap="none" anchor="ctr"/>
          <a:lstStyle/>
          <a:p>
            <a:pPr algn="r" defTabSz="761970"/>
            <a:endParaRPr lang="en-NZ" sz="1417" baseline="-25000">
              <a:solidFill>
                <a:srgbClr val="000000"/>
              </a:solidFill>
            </a:endParaRPr>
          </a:p>
        </p:txBody>
      </p:sp>
      <p:grpSp>
        <p:nvGrpSpPr>
          <p:cNvPr id="26" name="Group 25"/>
          <p:cNvGrpSpPr>
            <a:grpSpLocks/>
          </p:cNvGrpSpPr>
          <p:nvPr/>
        </p:nvGrpSpPr>
        <p:grpSpPr bwMode="auto">
          <a:xfrm>
            <a:off x="2293649" y="3852652"/>
            <a:ext cx="3142555" cy="2010265"/>
            <a:chOff x="456" y="2820"/>
            <a:chExt cx="1636" cy="992"/>
          </a:xfrm>
        </p:grpSpPr>
        <p:sp>
          <p:nvSpPr>
            <p:cNvPr id="28" name="Rectangle 24"/>
            <p:cNvSpPr>
              <a:spLocks noChangeArrowheads="1"/>
            </p:cNvSpPr>
            <p:nvPr/>
          </p:nvSpPr>
          <p:spPr bwMode="auto">
            <a:xfrm>
              <a:off x="1515" y="3247"/>
              <a:ext cx="240" cy="339"/>
            </a:xfrm>
            <a:prstGeom prst="rect">
              <a:avLst/>
            </a:prstGeom>
            <a:noFill/>
            <a:ln w="12700">
              <a:solidFill>
                <a:schemeClr val="tx1"/>
              </a:solidFill>
              <a:miter lim="800000"/>
              <a:headEnd/>
              <a:tailEnd/>
            </a:ln>
            <a:effectLst/>
          </p:spPr>
          <p:txBody>
            <a:bodyPr wrap="none" anchor="ctr"/>
            <a:lstStyle/>
            <a:p>
              <a:pPr algn="r" defTabSz="761970"/>
              <a:endParaRPr lang="en-NZ" sz="1000" baseline="-25000">
                <a:solidFill>
                  <a:srgbClr val="000000"/>
                </a:solidFill>
              </a:endParaRPr>
            </a:p>
          </p:txBody>
        </p:sp>
        <p:sp>
          <p:nvSpPr>
            <p:cNvPr id="29" name="Rectangle 25"/>
            <p:cNvSpPr>
              <a:spLocks noChangeArrowheads="1"/>
            </p:cNvSpPr>
            <p:nvPr/>
          </p:nvSpPr>
          <p:spPr bwMode="auto">
            <a:xfrm>
              <a:off x="1500" y="3118"/>
              <a:ext cx="265" cy="98"/>
            </a:xfrm>
            <a:prstGeom prst="rect">
              <a:avLst/>
            </a:prstGeom>
            <a:noFill/>
            <a:ln w="25400">
              <a:noFill/>
              <a:miter lim="800000"/>
              <a:headEnd/>
              <a:tailEnd/>
            </a:ln>
            <a:effectLst/>
          </p:spPr>
          <p:txBody>
            <a:bodyPr wrap="none" lIns="35718" tIns="18521" rIns="35718" bIns="18521">
              <a:spAutoFit/>
            </a:bodyPr>
            <a:lstStyle/>
            <a:p>
              <a:pPr algn="r" defTabSz="354527">
                <a:lnSpc>
                  <a:spcPct val="90000"/>
                </a:lnSpc>
              </a:pPr>
              <a:r>
                <a:rPr lang="en-US" sz="1000" b="1" baseline="-25000">
                  <a:solidFill>
                    <a:srgbClr val="000000"/>
                  </a:solidFill>
                </a:rPr>
                <a:t>DB_FF</a:t>
              </a:r>
            </a:p>
          </p:txBody>
        </p:sp>
        <p:sp>
          <p:nvSpPr>
            <p:cNvPr id="30" name="Rectangle 26"/>
            <p:cNvSpPr>
              <a:spLocks noChangeArrowheads="1"/>
            </p:cNvSpPr>
            <p:nvPr/>
          </p:nvSpPr>
          <p:spPr bwMode="auto">
            <a:xfrm>
              <a:off x="1513" y="3362"/>
              <a:ext cx="139"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S1</a:t>
              </a:r>
            </a:p>
          </p:txBody>
        </p:sp>
        <p:sp>
          <p:nvSpPr>
            <p:cNvPr id="31" name="Rectangle 27"/>
            <p:cNvSpPr>
              <a:spLocks noChangeArrowheads="1"/>
            </p:cNvSpPr>
            <p:nvPr/>
          </p:nvSpPr>
          <p:spPr bwMode="auto">
            <a:xfrm>
              <a:off x="1513" y="3489"/>
              <a:ext cx="102"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R</a:t>
              </a:r>
            </a:p>
          </p:txBody>
        </p:sp>
        <p:sp>
          <p:nvSpPr>
            <p:cNvPr id="32" name="Rectangle 28"/>
            <p:cNvSpPr>
              <a:spLocks noChangeArrowheads="1"/>
            </p:cNvSpPr>
            <p:nvPr/>
          </p:nvSpPr>
          <p:spPr bwMode="auto">
            <a:xfrm>
              <a:off x="1610" y="3362"/>
              <a:ext cx="158" cy="98"/>
            </a:xfrm>
            <a:prstGeom prst="rect">
              <a:avLst/>
            </a:prstGeom>
            <a:noFill/>
            <a:ln w="25400">
              <a:noFill/>
              <a:miter lim="800000"/>
              <a:headEnd/>
              <a:tailEnd/>
            </a:ln>
            <a:effectLst/>
          </p:spPr>
          <p:txBody>
            <a:bodyPr wrap="none" lIns="35718" tIns="18521" rIns="35718" bIns="18521">
              <a:spAutoFit/>
            </a:bodyPr>
            <a:lstStyle/>
            <a:p>
              <a:pPr algn="r" defTabSz="354527">
                <a:lnSpc>
                  <a:spcPct val="90000"/>
                </a:lnSpc>
              </a:pPr>
              <a:r>
                <a:rPr lang="en-US" sz="1000" b="1" baseline="-25000">
                  <a:solidFill>
                    <a:srgbClr val="000000"/>
                  </a:solidFill>
                </a:rPr>
                <a:t>Q1</a:t>
              </a:r>
            </a:p>
          </p:txBody>
        </p:sp>
        <p:sp>
          <p:nvSpPr>
            <p:cNvPr id="33" name="Freeform 29"/>
            <p:cNvSpPr>
              <a:spLocks/>
            </p:cNvSpPr>
            <p:nvPr/>
          </p:nvSpPr>
          <p:spPr bwMode="auto">
            <a:xfrm>
              <a:off x="1335" y="3110"/>
              <a:ext cx="173" cy="299"/>
            </a:xfrm>
            <a:custGeom>
              <a:avLst/>
              <a:gdLst/>
              <a:ahLst/>
              <a:cxnLst>
                <a:cxn ang="0">
                  <a:pos x="0" y="0"/>
                </a:cxn>
                <a:cxn ang="0">
                  <a:pos x="78" y="0"/>
                </a:cxn>
                <a:cxn ang="0">
                  <a:pos x="78" y="298"/>
                </a:cxn>
                <a:cxn ang="0">
                  <a:pos x="172" y="298"/>
                </a:cxn>
              </a:cxnLst>
              <a:rect l="0" t="0" r="r" b="b"/>
              <a:pathLst>
                <a:path w="173" h="299">
                  <a:moveTo>
                    <a:pt x="0" y="0"/>
                  </a:moveTo>
                  <a:lnTo>
                    <a:pt x="78" y="0"/>
                  </a:lnTo>
                  <a:lnTo>
                    <a:pt x="78" y="298"/>
                  </a:lnTo>
                  <a:lnTo>
                    <a:pt x="172" y="298"/>
                  </a:lnTo>
                </a:path>
              </a:pathLst>
            </a:custGeom>
            <a:noFill/>
            <a:ln w="12700" cap="rnd" cmpd="sng">
              <a:solidFill>
                <a:schemeClr val="tx1"/>
              </a:solidFill>
              <a:prstDash val="solid"/>
              <a:round/>
              <a:headEnd type="none" w="med" len="med"/>
              <a:tailEnd type="none" w="med" len="med"/>
            </a:ln>
            <a:effectLst/>
          </p:spPr>
          <p:txBody>
            <a:bodyPr/>
            <a:lstStyle/>
            <a:p>
              <a:pPr algn="r" defTabSz="761970"/>
              <a:endParaRPr lang="en-NZ" sz="1000" baseline="-25000">
                <a:solidFill>
                  <a:srgbClr val="000000"/>
                </a:solidFill>
              </a:endParaRPr>
            </a:p>
          </p:txBody>
        </p:sp>
        <p:sp>
          <p:nvSpPr>
            <p:cNvPr id="34" name="Freeform 30"/>
            <p:cNvSpPr>
              <a:spLocks/>
            </p:cNvSpPr>
            <p:nvPr/>
          </p:nvSpPr>
          <p:spPr bwMode="auto">
            <a:xfrm>
              <a:off x="1346" y="3538"/>
              <a:ext cx="162" cy="97"/>
            </a:xfrm>
            <a:custGeom>
              <a:avLst/>
              <a:gdLst/>
              <a:ahLst/>
              <a:cxnLst>
                <a:cxn ang="0">
                  <a:pos x="0" y="96"/>
                </a:cxn>
                <a:cxn ang="0">
                  <a:pos x="67" y="96"/>
                </a:cxn>
                <a:cxn ang="0">
                  <a:pos x="67" y="0"/>
                </a:cxn>
                <a:cxn ang="0">
                  <a:pos x="161" y="0"/>
                </a:cxn>
                <a:cxn ang="0">
                  <a:pos x="161" y="0"/>
                </a:cxn>
              </a:cxnLst>
              <a:rect l="0" t="0" r="r" b="b"/>
              <a:pathLst>
                <a:path w="162" h="97">
                  <a:moveTo>
                    <a:pt x="0" y="96"/>
                  </a:moveTo>
                  <a:lnTo>
                    <a:pt x="67" y="96"/>
                  </a:lnTo>
                  <a:lnTo>
                    <a:pt x="67" y="0"/>
                  </a:lnTo>
                  <a:lnTo>
                    <a:pt x="161" y="0"/>
                  </a:lnTo>
                  <a:lnTo>
                    <a:pt x="161" y="0"/>
                  </a:lnTo>
                </a:path>
              </a:pathLst>
            </a:custGeom>
            <a:noFill/>
            <a:ln w="12700" cap="rnd" cmpd="sng">
              <a:solidFill>
                <a:schemeClr val="tx1"/>
              </a:solidFill>
              <a:prstDash val="solid"/>
              <a:round/>
              <a:headEnd type="none" w="med" len="med"/>
              <a:tailEnd type="none" w="med" len="med"/>
            </a:ln>
            <a:effectLst/>
          </p:spPr>
          <p:txBody>
            <a:bodyPr/>
            <a:lstStyle/>
            <a:p>
              <a:pPr algn="r" defTabSz="761970"/>
              <a:endParaRPr lang="en-NZ" sz="1000" baseline="-25000">
                <a:solidFill>
                  <a:srgbClr val="000000"/>
                </a:solidFill>
              </a:endParaRPr>
            </a:p>
          </p:txBody>
        </p:sp>
        <p:sp>
          <p:nvSpPr>
            <p:cNvPr id="35" name="Freeform 31"/>
            <p:cNvSpPr>
              <a:spLocks/>
            </p:cNvSpPr>
            <p:nvPr/>
          </p:nvSpPr>
          <p:spPr bwMode="auto">
            <a:xfrm>
              <a:off x="817" y="3245"/>
              <a:ext cx="274" cy="519"/>
            </a:xfrm>
            <a:custGeom>
              <a:avLst/>
              <a:gdLst/>
              <a:ahLst/>
              <a:cxnLst>
                <a:cxn ang="0">
                  <a:pos x="0" y="518"/>
                </a:cxn>
                <a:cxn ang="0">
                  <a:pos x="273" y="518"/>
                </a:cxn>
                <a:cxn ang="0">
                  <a:pos x="139" y="518"/>
                </a:cxn>
                <a:cxn ang="0">
                  <a:pos x="139" y="0"/>
                </a:cxn>
                <a:cxn ang="0">
                  <a:pos x="262" y="0"/>
                </a:cxn>
                <a:cxn ang="0">
                  <a:pos x="262" y="0"/>
                </a:cxn>
              </a:cxnLst>
              <a:rect l="0" t="0" r="r" b="b"/>
              <a:pathLst>
                <a:path w="274" h="519">
                  <a:moveTo>
                    <a:pt x="0" y="518"/>
                  </a:moveTo>
                  <a:lnTo>
                    <a:pt x="273" y="518"/>
                  </a:lnTo>
                  <a:lnTo>
                    <a:pt x="139" y="518"/>
                  </a:lnTo>
                  <a:lnTo>
                    <a:pt x="139" y="0"/>
                  </a:lnTo>
                  <a:lnTo>
                    <a:pt x="262" y="0"/>
                  </a:lnTo>
                  <a:lnTo>
                    <a:pt x="262" y="0"/>
                  </a:lnTo>
                </a:path>
              </a:pathLst>
            </a:custGeom>
            <a:noFill/>
            <a:ln w="12700" cap="rnd" cmpd="sng">
              <a:solidFill>
                <a:schemeClr val="tx1"/>
              </a:solidFill>
              <a:prstDash val="solid"/>
              <a:round/>
              <a:headEnd type="none" w="med" len="med"/>
              <a:tailEnd type="none" w="med" len="med"/>
            </a:ln>
            <a:effectLst/>
          </p:spPr>
          <p:txBody>
            <a:bodyPr/>
            <a:lstStyle/>
            <a:p>
              <a:pPr algn="r" defTabSz="761970"/>
              <a:endParaRPr lang="en-NZ" sz="1000" baseline="-25000" dirty="0">
                <a:solidFill>
                  <a:srgbClr val="000000"/>
                </a:solidFill>
              </a:endParaRPr>
            </a:p>
          </p:txBody>
        </p:sp>
        <p:grpSp>
          <p:nvGrpSpPr>
            <p:cNvPr id="36" name="Group 32"/>
            <p:cNvGrpSpPr>
              <a:grpSpLocks/>
            </p:cNvGrpSpPr>
            <p:nvPr/>
          </p:nvGrpSpPr>
          <p:grpSpPr bwMode="auto">
            <a:xfrm>
              <a:off x="1018" y="3347"/>
              <a:ext cx="367" cy="464"/>
              <a:chOff x="1018" y="3347"/>
              <a:chExt cx="367" cy="464"/>
            </a:xfrm>
          </p:grpSpPr>
          <p:sp>
            <p:nvSpPr>
              <p:cNvPr id="51" name="Rectangle 33"/>
              <p:cNvSpPr>
                <a:spLocks noChangeArrowheads="1"/>
              </p:cNvSpPr>
              <p:nvPr/>
            </p:nvSpPr>
            <p:spPr bwMode="auto">
              <a:xfrm>
                <a:off x="1018" y="3347"/>
                <a:ext cx="367" cy="98"/>
              </a:xfrm>
              <a:prstGeom prst="rect">
                <a:avLst/>
              </a:prstGeom>
              <a:noFill/>
              <a:ln w="25400">
                <a:noFill/>
                <a:miter lim="800000"/>
                <a:headEnd/>
                <a:tailEnd/>
              </a:ln>
              <a:effectLst/>
            </p:spPr>
            <p:txBody>
              <a:bodyPr wrap="none" lIns="35718" tIns="18521" rIns="35718" bIns="18521">
                <a:spAutoFit/>
              </a:bodyPr>
              <a:lstStyle/>
              <a:p>
                <a:pPr algn="r" defTabSz="354527">
                  <a:lnSpc>
                    <a:spcPct val="90000"/>
                  </a:lnSpc>
                </a:pPr>
                <a:r>
                  <a:rPr lang="en-US" sz="1000" b="1" baseline="-25000">
                    <a:solidFill>
                      <a:srgbClr val="000000"/>
                    </a:solidFill>
                  </a:rPr>
                  <a:t>OFF_TMR</a:t>
                </a:r>
              </a:p>
            </p:txBody>
          </p:sp>
          <p:sp>
            <p:nvSpPr>
              <p:cNvPr id="52" name="Rectangle 34"/>
              <p:cNvSpPr>
                <a:spLocks noChangeArrowheads="1"/>
              </p:cNvSpPr>
              <p:nvPr/>
            </p:nvSpPr>
            <p:spPr bwMode="auto">
              <a:xfrm>
                <a:off x="1098" y="3473"/>
                <a:ext cx="240" cy="338"/>
              </a:xfrm>
              <a:prstGeom prst="rect">
                <a:avLst/>
              </a:prstGeom>
              <a:noFill/>
              <a:ln w="12700">
                <a:solidFill>
                  <a:schemeClr val="tx1"/>
                </a:solidFill>
                <a:miter lim="800000"/>
                <a:headEnd/>
                <a:tailEnd/>
              </a:ln>
              <a:effectLst/>
            </p:spPr>
            <p:txBody>
              <a:bodyPr wrap="none" anchor="ctr"/>
              <a:lstStyle/>
              <a:p>
                <a:pPr algn="r" defTabSz="761970"/>
                <a:endParaRPr lang="en-NZ" sz="1000" baseline="-25000">
                  <a:solidFill>
                    <a:srgbClr val="000000"/>
                  </a:solidFill>
                </a:endParaRPr>
              </a:p>
            </p:txBody>
          </p:sp>
          <p:sp>
            <p:nvSpPr>
              <p:cNvPr id="53" name="Rectangle 35"/>
              <p:cNvSpPr>
                <a:spLocks noChangeArrowheads="1"/>
              </p:cNvSpPr>
              <p:nvPr/>
            </p:nvSpPr>
            <p:spPr bwMode="auto">
              <a:xfrm>
                <a:off x="1124" y="3483"/>
                <a:ext cx="207"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TON</a:t>
                </a:r>
              </a:p>
            </p:txBody>
          </p:sp>
          <p:sp>
            <p:nvSpPr>
              <p:cNvPr id="54" name="Rectangle 36"/>
              <p:cNvSpPr>
                <a:spLocks noChangeArrowheads="1"/>
              </p:cNvSpPr>
              <p:nvPr/>
            </p:nvSpPr>
            <p:spPr bwMode="auto">
              <a:xfrm>
                <a:off x="1096" y="3596"/>
                <a:ext cx="137"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IN</a:t>
                </a:r>
              </a:p>
            </p:txBody>
          </p:sp>
          <p:sp>
            <p:nvSpPr>
              <p:cNvPr id="55" name="Rectangle 37"/>
              <p:cNvSpPr>
                <a:spLocks noChangeArrowheads="1"/>
              </p:cNvSpPr>
              <p:nvPr/>
            </p:nvSpPr>
            <p:spPr bwMode="auto">
              <a:xfrm>
                <a:off x="1096" y="3711"/>
                <a:ext cx="132"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PT</a:t>
                </a:r>
              </a:p>
            </p:txBody>
          </p:sp>
          <p:sp>
            <p:nvSpPr>
              <p:cNvPr id="56" name="Rectangle 38"/>
              <p:cNvSpPr>
                <a:spLocks noChangeArrowheads="1"/>
              </p:cNvSpPr>
              <p:nvPr/>
            </p:nvSpPr>
            <p:spPr bwMode="auto">
              <a:xfrm>
                <a:off x="1246" y="3596"/>
                <a:ext cx="114"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dirty="0">
                    <a:solidFill>
                      <a:srgbClr val="000000"/>
                    </a:solidFill>
                  </a:rPr>
                  <a:t>Q</a:t>
                </a:r>
              </a:p>
            </p:txBody>
          </p:sp>
          <p:sp>
            <p:nvSpPr>
              <p:cNvPr id="57" name="Rectangle 39"/>
              <p:cNvSpPr>
                <a:spLocks noChangeArrowheads="1"/>
              </p:cNvSpPr>
              <p:nvPr/>
            </p:nvSpPr>
            <p:spPr bwMode="auto">
              <a:xfrm>
                <a:off x="1219" y="3711"/>
                <a:ext cx="125"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ET</a:t>
                </a:r>
              </a:p>
            </p:txBody>
          </p:sp>
          <p:sp>
            <p:nvSpPr>
              <p:cNvPr id="58" name="Oval 40"/>
              <p:cNvSpPr>
                <a:spLocks noChangeArrowheads="1"/>
              </p:cNvSpPr>
              <p:nvPr/>
            </p:nvSpPr>
            <p:spPr bwMode="auto">
              <a:xfrm>
                <a:off x="1048" y="3625"/>
                <a:ext cx="34" cy="34"/>
              </a:xfrm>
              <a:prstGeom prst="ellipse">
                <a:avLst/>
              </a:prstGeom>
              <a:no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grpSp>
        <p:sp>
          <p:nvSpPr>
            <p:cNvPr id="37" name="Freeform 41"/>
            <p:cNvSpPr>
              <a:spLocks/>
            </p:cNvSpPr>
            <p:nvPr/>
          </p:nvSpPr>
          <p:spPr bwMode="auto">
            <a:xfrm>
              <a:off x="795" y="3116"/>
              <a:ext cx="285" cy="535"/>
            </a:xfrm>
            <a:custGeom>
              <a:avLst/>
              <a:gdLst/>
              <a:ahLst/>
              <a:cxnLst>
                <a:cxn ang="0">
                  <a:pos x="0" y="0"/>
                </a:cxn>
                <a:cxn ang="0">
                  <a:pos x="284" y="0"/>
                </a:cxn>
                <a:cxn ang="0">
                  <a:pos x="89" y="0"/>
                </a:cxn>
                <a:cxn ang="0">
                  <a:pos x="89" y="534"/>
                </a:cxn>
                <a:cxn ang="0">
                  <a:pos x="245" y="534"/>
                </a:cxn>
              </a:cxnLst>
              <a:rect l="0" t="0" r="r" b="b"/>
              <a:pathLst>
                <a:path w="285" h="535">
                  <a:moveTo>
                    <a:pt x="0" y="0"/>
                  </a:moveTo>
                  <a:lnTo>
                    <a:pt x="284" y="0"/>
                  </a:lnTo>
                  <a:lnTo>
                    <a:pt x="89" y="0"/>
                  </a:lnTo>
                  <a:lnTo>
                    <a:pt x="89" y="534"/>
                  </a:lnTo>
                  <a:lnTo>
                    <a:pt x="245" y="534"/>
                  </a:lnTo>
                </a:path>
              </a:pathLst>
            </a:custGeom>
            <a:noFill/>
            <a:ln w="12700" cap="rnd" cmpd="sng">
              <a:solidFill>
                <a:schemeClr val="tx1"/>
              </a:solidFill>
              <a:prstDash val="solid"/>
              <a:round/>
              <a:headEnd type="none" w="med" len="med"/>
              <a:tailEnd type="none" w="med" len="med"/>
            </a:ln>
            <a:effectLst/>
          </p:spPr>
          <p:txBody>
            <a:bodyPr/>
            <a:lstStyle/>
            <a:p>
              <a:pPr algn="r" defTabSz="761970"/>
              <a:endParaRPr lang="en-NZ" sz="1000" baseline="-25000">
                <a:solidFill>
                  <a:srgbClr val="000000"/>
                </a:solidFill>
              </a:endParaRPr>
            </a:p>
          </p:txBody>
        </p:sp>
        <p:sp>
          <p:nvSpPr>
            <p:cNvPr id="38" name="Line 42"/>
            <p:cNvSpPr>
              <a:spLocks noChangeShapeType="1"/>
            </p:cNvSpPr>
            <p:nvPr/>
          </p:nvSpPr>
          <p:spPr bwMode="auto">
            <a:xfrm>
              <a:off x="1777" y="3403"/>
              <a:ext cx="95" cy="0"/>
            </a:xfrm>
            <a:prstGeom prst="line">
              <a:avLst/>
            </a:prstGeom>
            <a:no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sp>
          <p:nvSpPr>
            <p:cNvPr id="39" name="Rectangle 43"/>
            <p:cNvSpPr>
              <a:spLocks noChangeArrowheads="1"/>
            </p:cNvSpPr>
            <p:nvPr/>
          </p:nvSpPr>
          <p:spPr bwMode="auto">
            <a:xfrm>
              <a:off x="1892" y="3359"/>
              <a:ext cx="200" cy="98"/>
            </a:xfrm>
            <a:prstGeom prst="rect">
              <a:avLst/>
            </a:prstGeom>
            <a:noFill/>
            <a:ln w="25400">
              <a:noFill/>
              <a:miter lim="800000"/>
              <a:headEnd/>
              <a:tailEnd/>
            </a:ln>
            <a:effectLst/>
          </p:spPr>
          <p:txBody>
            <a:bodyPr wrap="none" lIns="35718" tIns="18521" rIns="35718" bIns="18521">
              <a:spAutoFit/>
            </a:bodyPr>
            <a:lstStyle/>
            <a:p>
              <a:pPr algn="r" defTabSz="354527">
                <a:lnSpc>
                  <a:spcPct val="90000"/>
                </a:lnSpc>
              </a:pPr>
              <a:r>
                <a:rPr lang="en-US" sz="1000" b="1" baseline="-25000">
                  <a:solidFill>
                    <a:srgbClr val="000000"/>
                  </a:solidFill>
                </a:rPr>
                <a:t>OUT</a:t>
              </a:r>
            </a:p>
          </p:txBody>
        </p:sp>
        <p:sp>
          <p:nvSpPr>
            <p:cNvPr id="40" name="Rectangle 44"/>
            <p:cNvSpPr>
              <a:spLocks noChangeArrowheads="1"/>
            </p:cNvSpPr>
            <p:nvPr/>
          </p:nvSpPr>
          <p:spPr bwMode="auto">
            <a:xfrm>
              <a:off x="456" y="3714"/>
              <a:ext cx="347"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dirty="0">
                  <a:solidFill>
                    <a:srgbClr val="000000"/>
                  </a:solidFill>
                </a:rPr>
                <a:t>DB_TIME</a:t>
              </a:r>
            </a:p>
          </p:txBody>
        </p:sp>
        <p:sp>
          <p:nvSpPr>
            <p:cNvPr id="41" name="Rectangle 45"/>
            <p:cNvSpPr>
              <a:spLocks noChangeArrowheads="1"/>
            </p:cNvSpPr>
            <p:nvPr/>
          </p:nvSpPr>
          <p:spPr bwMode="auto">
            <a:xfrm>
              <a:off x="651" y="3072"/>
              <a:ext cx="137"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dirty="0">
                  <a:solidFill>
                    <a:srgbClr val="000000"/>
                  </a:solidFill>
                </a:rPr>
                <a:t>IN</a:t>
              </a:r>
            </a:p>
          </p:txBody>
        </p:sp>
        <p:grpSp>
          <p:nvGrpSpPr>
            <p:cNvPr id="42" name="Group 46"/>
            <p:cNvGrpSpPr>
              <a:grpSpLocks/>
            </p:cNvGrpSpPr>
            <p:nvPr/>
          </p:nvGrpSpPr>
          <p:grpSpPr bwMode="auto">
            <a:xfrm>
              <a:off x="1013" y="2820"/>
              <a:ext cx="356" cy="468"/>
              <a:chOff x="1013" y="2820"/>
              <a:chExt cx="356" cy="468"/>
            </a:xfrm>
          </p:grpSpPr>
          <p:sp>
            <p:nvSpPr>
              <p:cNvPr id="44" name="Rectangle 47"/>
              <p:cNvSpPr>
                <a:spLocks noChangeArrowheads="1"/>
              </p:cNvSpPr>
              <p:nvPr/>
            </p:nvSpPr>
            <p:spPr bwMode="auto">
              <a:xfrm>
                <a:off x="1087" y="2949"/>
                <a:ext cx="240" cy="339"/>
              </a:xfrm>
              <a:prstGeom prst="rect">
                <a:avLst/>
              </a:prstGeom>
              <a:noFill/>
              <a:ln w="12700">
                <a:solidFill>
                  <a:schemeClr val="tx1"/>
                </a:solidFill>
                <a:miter lim="800000"/>
                <a:headEnd/>
                <a:tailEnd/>
              </a:ln>
              <a:effectLst/>
            </p:spPr>
            <p:txBody>
              <a:bodyPr wrap="none" anchor="ctr"/>
              <a:lstStyle/>
              <a:p>
                <a:pPr algn="r" defTabSz="761970"/>
                <a:endParaRPr lang="en-NZ" sz="1000" baseline="-25000">
                  <a:solidFill>
                    <a:srgbClr val="000000"/>
                  </a:solidFill>
                </a:endParaRPr>
              </a:p>
            </p:txBody>
          </p:sp>
          <p:sp>
            <p:nvSpPr>
              <p:cNvPr id="45" name="Rectangle 48"/>
              <p:cNvSpPr>
                <a:spLocks noChangeArrowheads="1"/>
              </p:cNvSpPr>
              <p:nvPr/>
            </p:nvSpPr>
            <p:spPr bwMode="auto">
              <a:xfrm>
                <a:off x="1085" y="3063"/>
                <a:ext cx="137"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IN</a:t>
                </a:r>
              </a:p>
            </p:txBody>
          </p:sp>
          <p:sp>
            <p:nvSpPr>
              <p:cNvPr id="46" name="Rectangle 49"/>
              <p:cNvSpPr>
                <a:spLocks noChangeArrowheads="1"/>
              </p:cNvSpPr>
              <p:nvPr/>
            </p:nvSpPr>
            <p:spPr bwMode="auto">
              <a:xfrm>
                <a:off x="1085" y="3188"/>
                <a:ext cx="132"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dirty="0">
                    <a:solidFill>
                      <a:srgbClr val="000000"/>
                    </a:solidFill>
                  </a:rPr>
                  <a:t>PT</a:t>
                </a:r>
              </a:p>
            </p:txBody>
          </p:sp>
          <p:sp>
            <p:nvSpPr>
              <p:cNvPr id="47" name="Rectangle 50"/>
              <p:cNvSpPr>
                <a:spLocks noChangeArrowheads="1"/>
              </p:cNvSpPr>
              <p:nvPr/>
            </p:nvSpPr>
            <p:spPr bwMode="auto">
              <a:xfrm>
                <a:off x="1235" y="3063"/>
                <a:ext cx="114"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Q</a:t>
                </a:r>
              </a:p>
            </p:txBody>
          </p:sp>
          <p:sp>
            <p:nvSpPr>
              <p:cNvPr id="48" name="Rectangle 51"/>
              <p:cNvSpPr>
                <a:spLocks noChangeArrowheads="1"/>
              </p:cNvSpPr>
              <p:nvPr/>
            </p:nvSpPr>
            <p:spPr bwMode="auto">
              <a:xfrm>
                <a:off x="1207" y="3188"/>
                <a:ext cx="125"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ET</a:t>
                </a:r>
              </a:p>
            </p:txBody>
          </p:sp>
          <p:sp>
            <p:nvSpPr>
              <p:cNvPr id="49" name="Rectangle 52"/>
              <p:cNvSpPr>
                <a:spLocks noChangeArrowheads="1"/>
              </p:cNvSpPr>
              <p:nvPr/>
            </p:nvSpPr>
            <p:spPr bwMode="auto">
              <a:xfrm>
                <a:off x="1113" y="2960"/>
                <a:ext cx="207" cy="98"/>
              </a:xfrm>
              <a:prstGeom prst="rect">
                <a:avLst/>
              </a:prstGeom>
              <a:noFill/>
              <a:ln w="25400">
                <a:noFill/>
                <a:miter lim="800000"/>
                <a:headEnd/>
                <a:tailEnd/>
              </a:ln>
              <a:effectLst/>
            </p:spPr>
            <p:txBody>
              <a:bodyPr wrap="none" lIns="35718" tIns="18521" rIns="35718" bIns="18521">
                <a:spAutoFit/>
              </a:bodyPr>
              <a:lstStyle/>
              <a:p>
                <a:pPr defTabSz="354527">
                  <a:lnSpc>
                    <a:spcPct val="90000"/>
                  </a:lnSpc>
                </a:pPr>
                <a:r>
                  <a:rPr lang="en-US" sz="1000" b="1" baseline="-25000" dirty="0">
                    <a:solidFill>
                      <a:srgbClr val="000000"/>
                    </a:solidFill>
                  </a:rPr>
                  <a:t>TON</a:t>
                </a:r>
              </a:p>
            </p:txBody>
          </p:sp>
          <p:sp>
            <p:nvSpPr>
              <p:cNvPr id="50" name="Rectangle 53"/>
              <p:cNvSpPr>
                <a:spLocks noChangeArrowheads="1"/>
              </p:cNvSpPr>
              <p:nvPr/>
            </p:nvSpPr>
            <p:spPr bwMode="auto">
              <a:xfrm>
                <a:off x="1013" y="2820"/>
                <a:ext cx="356" cy="98"/>
              </a:xfrm>
              <a:prstGeom prst="rect">
                <a:avLst/>
              </a:prstGeom>
              <a:noFill/>
              <a:ln w="25400">
                <a:noFill/>
                <a:miter lim="800000"/>
                <a:headEnd/>
                <a:tailEnd/>
              </a:ln>
              <a:effectLst/>
            </p:spPr>
            <p:txBody>
              <a:bodyPr wrap="none" lIns="35718" tIns="18521" rIns="35718" bIns="18521">
                <a:spAutoFit/>
              </a:bodyPr>
              <a:lstStyle/>
              <a:p>
                <a:pPr algn="r" defTabSz="354527">
                  <a:lnSpc>
                    <a:spcPct val="90000"/>
                  </a:lnSpc>
                </a:pPr>
                <a:r>
                  <a:rPr lang="en-US" sz="1000" b="1" baseline="-25000" dirty="0">
                    <a:solidFill>
                      <a:srgbClr val="000000"/>
                    </a:solidFill>
                  </a:rPr>
                  <a:t>ON_TMR</a:t>
                </a:r>
              </a:p>
            </p:txBody>
          </p:sp>
        </p:grpSp>
        <p:sp>
          <p:nvSpPr>
            <p:cNvPr id="43" name="Rectangle 54"/>
            <p:cNvSpPr>
              <a:spLocks noChangeArrowheads="1"/>
            </p:cNvSpPr>
            <p:nvPr/>
          </p:nvSpPr>
          <p:spPr bwMode="auto">
            <a:xfrm>
              <a:off x="1562" y="3258"/>
              <a:ext cx="145" cy="98"/>
            </a:xfrm>
            <a:prstGeom prst="rect">
              <a:avLst/>
            </a:prstGeom>
            <a:noFill/>
            <a:ln w="25400">
              <a:noFill/>
              <a:miter lim="800000"/>
              <a:headEnd/>
              <a:tailEnd/>
            </a:ln>
            <a:effectLst/>
          </p:spPr>
          <p:txBody>
            <a:bodyPr wrap="none" lIns="35718" tIns="18521" rIns="35718" bIns="18521">
              <a:spAutoFit/>
            </a:bodyPr>
            <a:lstStyle/>
            <a:p>
              <a:pPr algn="r" defTabSz="354527">
                <a:lnSpc>
                  <a:spcPct val="90000"/>
                </a:lnSpc>
              </a:pPr>
              <a:r>
                <a:rPr lang="en-US" sz="1000" b="1" baseline="-25000">
                  <a:solidFill>
                    <a:srgbClr val="000000"/>
                  </a:solidFill>
                </a:rPr>
                <a:t>SR</a:t>
              </a:r>
            </a:p>
          </p:txBody>
        </p:sp>
      </p:grpSp>
      <p:sp>
        <p:nvSpPr>
          <p:cNvPr id="27" name="Line 55"/>
          <p:cNvSpPr>
            <a:spLocks noChangeShapeType="1"/>
          </p:cNvSpPr>
          <p:nvPr/>
        </p:nvSpPr>
        <p:spPr bwMode="auto">
          <a:xfrm flipV="1">
            <a:off x="4803014" y="3471653"/>
            <a:ext cx="525802" cy="371170"/>
          </a:xfrm>
          <a:prstGeom prst="line">
            <a:avLst/>
          </a:prstGeom>
          <a:noFill/>
          <a:ln w="38100" cmpd="dbl">
            <a:solidFill>
              <a:schemeClr val="tx1"/>
            </a:solidFill>
            <a:round/>
            <a:headEnd type="triangle" w="med" len="med"/>
            <a:tailEnd type="triangle" w="med" len="med"/>
          </a:ln>
          <a:effectLst/>
        </p:spPr>
        <p:txBody>
          <a:bodyPr wrap="none" anchor="ctr"/>
          <a:lstStyle/>
          <a:p>
            <a:pPr algn="r" defTabSz="761970"/>
            <a:endParaRPr lang="en-NZ" sz="1000" baseline="-25000">
              <a:solidFill>
                <a:srgbClr val="000000"/>
              </a:solidFill>
            </a:endParaRPr>
          </a:p>
        </p:txBody>
      </p:sp>
      <p:sp>
        <p:nvSpPr>
          <p:cNvPr id="72" name="Line 96"/>
          <p:cNvSpPr>
            <a:spLocks noChangeShapeType="1"/>
          </p:cNvSpPr>
          <p:nvPr/>
        </p:nvSpPr>
        <p:spPr bwMode="auto">
          <a:xfrm flipH="1" flipV="1">
            <a:off x="6074306" y="3471653"/>
            <a:ext cx="608427" cy="369868"/>
          </a:xfrm>
          <a:prstGeom prst="line">
            <a:avLst/>
          </a:prstGeom>
          <a:noFill/>
          <a:ln w="38100" cmpd="dbl">
            <a:solidFill>
              <a:schemeClr val="tx1"/>
            </a:solidFill>
            <a:round/>
            <a:headEnd type="triangle" w="med" len="med"/>
            <a:tailEnd type="triangle" w="med" len="med"/>
          </a:ln>
          <a:effectLst/>
        </p:spPr>
        <p:txBody>
          <a:bodyPr wrap="none" anchor="ctr"/>
          <a:lstStyle/>
          <a:p>
            <a:pPr algn="r" defTabSz="761970"/>
            <a:endParaRPr lang="en-NZ" sz="1000" baseline="-25000">
              <a:solidFill>
                <a:srgbClr val="000000"/>
              </a:solidFill>
            </a:endParaRPr>
          </a:p>
        </p:txBody>
      </p:sp>
      <p:grpSp>
        <p:nvGrpSpPr>
          <p:cNvPr id="104" name="Group 103"/>
          <p:cNvGrpSpPr/>
          <p:nvPr/>
        </p:nvGrpSpPr>
        <p:grpSpPr>
          <a:xfrm>
            <a:off x="6008216" y="3762623"/>
            <a:ext cx="2974419" cy="2312901"/>
            <a:chOff x="5492328" y="3335137"/>
            <a:chExt cx="2032000" cy="1466579"/>
          </a:xfrm>
        </p:grpSpPr>
        <p:sp>
          <p:nvSpPr>
            <p:cNvPr id="60" name="Line 58"/>
            <p:cNvSpPr>
              <a:spLocks noChangeShapeType="1"/>
            </p:cNvSpPr>
            <p:nvPr/>
          </p:nvSpPr>
          <p:spPr bwMode="auto">
            <a:xfrm>
              <a:off x="5492328" y="3399104"/>
              <a:ext cx="0" cy="1361602"/>
            </a:xfrm>
            <a:prstGeom prst="line">
              <a:avLst/>
            </a:prstGeom>
            <a:noFill/>
            <a:ln w="12700">
              <a:solidFill>
                <a:schemeClr val="tx1"/>
              </a:solidFill>
              <a:round/>
              <a:headEnd/>
              <a:tailEnd/>
            </a:ln>
            <a:effectLst/>
          </p:spPr>
          <p:txBody>
            <a:bodyPr wrap="none" anchor="ctr"/>
            <a:lstStyle/>
            <a:p>
              <a:pPr algn="r" defTabSz="761970"/>
              <a:endParaRPr lang="en-NZ" sz="1000" baseline="-25000" dirty="0">
                <a:solidFill>
                  <a:srgbClr val="000000"/>
                </a:solidFill>
              </a:endParaRPr>
            </a:p>
          </p:txBody>
        </p:sp>
        <p:sp>
          <p:nvSpPr>
            <p:cNvPr id="61" name="Line 59"/>
            <p:cNvSpPr>
              <a:spLocks noChangeShapeType="1"/>
            </p:cNvSpPr>
            <p:nvPr/>
          </p:nvSpPr>
          <p:spPr bwMode="auto">
            <a:xfrm>
              <a:off x="7524328" y="3399104"/>
              <a:ext cx="0" cy="1361602"/>
            </a:xfrm>
            <a:prstGeom prst="line">
              <a:avLst/>
            </a:prstGeom>
            <a:no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sp>
          <p:nvSpPr>
            <p:cNvPr id="62" name="Line 60"/>
            <p:cNvSpPr>
              <a:spLocks noChangeShapeType="1"/>
            </p:cNvSpPr>
            <p:nvPr/>
          </p:nvSpPr>
          <p:spPr bwMode="auto">
            <a:xfrm>
              <a:off x="5502912" y="3799610"/>
              <a:ext cx="480000" cy="0"/>
            </a:xfrm>
            <a:prstGeom prst="line">
              <a:avLst/>
            </a:prstGeom>
            <a:no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grpSp>
          <p:nvGrpSpPr>
            <p:cNvPr id="63" name="Group 62"/>
            <p:cNvGrpSpPr>
              <a:grpSpLocks/>
            </p:cNvGrpSpPr>
            <p:nvPr/>
          </p:nvGrpSpPr>
          <p:grpSpPr bwMode="auto">
            <a:xfrm>
              <a:off x="6526859" y="3335137"/>
              <a:ext cx="485511" cy="711194"/>
              <a:chOff x="4138" y="2820"/>
              <a:chExt cx="367" cy="468"/>
            </a:xfrm>
            <a:noFill/>
          </p:grpSpPr>
          <p:sp>
            <p:nvSpPr>
              <p:cNvPr id="97" name="Rectangle 63"/>
              <p:cNvSpPr>
                <a:spLocks noChangeArrowheads="1"/>
              </p:cNvSpPr>
              <p:nvPr/>
            </p:nvSpPr>
            <p:spPr bwMode="auto">
              <a:xfrm>
                <a:off x="4207" y="2949"/>
                <a:ext cx="240" cy="339"/>
              </a:xfrm>
              <a:prstGeom prst="rect">
                <a:avLst/>
              </a:prstGeom>
              <a:grpFill/>
              <a:ln w="12700">
                <a:solidFill>
                  <a:schemeClr val="tx1"/>
                </a:solidFill>
                <a:miter lim="800000"/>
                <a:headEnd/>
                <a:tailEnd/>
              </a:ln>
              <a:effectLst/>
            </p:spPr>
            <p:txBody>
              <a:bodyPr wrap="none" anchor="ctr"/>
              <a:lstStyle/>
              <a:p>
                <a:pPr algn="r" defTabSz="761970"/>
                <a:endParaRPr lang="en-NZ" sz="1000" baseline="-25000">
                  <a:solidFill>
                    <a:srgbClr val="000000"/>
                  </a:solidFill>
                </a:endParaRPr>
              </a:p>
            </p:txBody>
          </p:sp>
          <p:sp>
            <p:nvSpPr>
              <p:cNvPr id="98" name="Rectangle 64"/>
              <p:cNvSpPr>
                <a:spLocks noChangeArrowheads="1"/>
              </p:cNvSpPr>
              <p:nvPr/>
            </p:nvSpPr>
            <p:spPr bwMode="auto">
              <a:xfrm>
                <a:off x="4205" y="3063"/>
                <a:ext cx="137" cy="85"/>
              </a:xfrm>
              <a:prstGeom prst="rect">
                <a:avLst/>
              </a:prstGeom>
              <a:grp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IN</a:t>
                </a:r>
              </a:p>
            </p:txBody>
          </p:sp>
          <p:sp>
            <p:nvSpPr>
              <p:cNvPr id="99" name="Rectangle 65"/>
              <p:cNvSpPr>
                <a:spLocks noChangeArrowheads="1"/>
              </p:cNvSpPr>
              <p:nvPr/>
            </p:nvSpPr>
            <p:spPr bwMode="auto">
              <a:xfrm>
                <a:off x="4205" y="3188"/>
                <a:ext cx="132" cy="85"/>
              </a:xfrm>
              <a:prstGeom prst="rect">
                <a:avLst/>
              </a:prstGeom>
              <a:grp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PT</a:t>
                </a:r>
              </a:p>
            </p:txBody>
          </p:sp>
          <p:sp>
            <p:nvSpPr>
              <p:cNvPr id="100" name="Rectangle 66"/>
              <p:cNvSpPr>
                <a:spLocks noChangeArrowheads="1"/>
              </p:cNvSpPr>
              <p:nvPr/>
            </p:nvSpPr>
            <p:spPr bwMode="auto">
              <a:xfrm>
                <a:off x="4355" y="3063"/>
                <a:ext cx="114" cy="85"/>
              </a:xfrm>
              <a:prstGeom prst="rect">
                <a:avLst/>
              </a:prstGeom>
              <a:grp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Q</a:t>
                </a:r>
              </a:p>
            </p:txBody>
          </p:sp>
          <p:sp>
            <p:nvSpPr>
              <p:cNvPr id="101" name="Rectangle 67"/>
              <p:cNvSpPr>
                <a:spLocks noChangeArrowheads="1"/>
              </p:cNvSpPr>
              <p:nvPr/>
            </p:nvSpPr>
            <p:spPr bwMode="auto">
              <a:xfrm>
                <a:off x="4327" y="3188"/>
                <a:ext cx="125" cy="85"/>
              </a:xfrm>
              <a:prstGeom prst="rect">
                <a:avLst/>
              </a:prstGeom>
              <a:grp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ET</a:t>
                </a:r>
              </a:p>
            </p:txBody>
          </p:sp>
          <p:sp>
            <p:nvSpPr>
              <p:cNvPr id="102" name="Rectangle 68"/>
              <p:cNvSpPr>
                <a:spLocks noChangeArrowheads="1"/>
              </p:cNvSpPr>
              <p:nvPr/>
            </p:nvSpPr>
            <p:spPr bwMode="auto">
              <a:xfrm>
                <a:off x="4233" y="2960"/>
                <a:ext cx="207" cy="85"/>
              </a:xfrm>
              <a:prstGeom prst="rect">
                <a:avLst/>
              </a:prstGeom>
              <a:grp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TON</a:t>
                </a:r>
              </a:p>
            </p:txBody>
          </p:sp>
          <p:sp>
            <p:nvSpPr>
              <p:cNvPr id="103" name="Rectangle 69"/>
              <p:cNvSpPr>
                <a:spLocks noChangeArrowheads="1"/>
              </p:cNvSpPr>
              <p:nvPr/>
            </p:nvSpPr>
            <p:spPr bwMode="auto">
              <a:xfrm>
                <a:off x="4138" y="2820"/>
                <a:ext cx="367" cy="85"/>
              </a:xfrm>
              <a:prstGeom prst="rect">
                <a:avLst/>
              </a:prstGeom>
              <a:grpFill/>
              <a:ln w="25400">
                <a:noFill/>
                <a:miter lim="800000"/>
                <a:headEnd/>
                <a:tailEnd/>
              </a:ln>
              <a:effectLst/>
            </p:spPr>
            <p:txBody>
              <a:bodyPr wrap="none" lIns="35718" tIns="18521" rIns="35718" bIns="18521">
                <a:spAutoFit/>
              </a:bodyPr>
              <a:lstStyle/>
              <a:p>
                <a:pPr algn="r" defTabSz="354527">
                  <a:lnSpc>
                    <a:spcPct val="90000"/>
                  </a:lnSpc>
                </a:pPr>
                <a:r>
                  <a:rPr lang="en-US" sz="1000" b="1" baseline="-25000">
                    <a:solidFill>
                      <a:srgbClr val="000000"/>
                    </a:solidFill>
                  </a:rPr>
                  <a:t>OFF_TMR</a:t>
                </a:r>
              </a:p>
            </p:txBody>
          </p:sp>
        </p:grpSp>
        <p:grpSp>
          <p:nvGrpSpPr>
            <p:cNvPr id="64" name="Group 70"/>
            <p:cNvGrpSpPr>
              <a:grpSpLocks/>
            </p:cNvGrpSpPr>
            <p:nvPr/>
          </p:nvGrpSpPr>
          <p:grpSpPr bwMode="auto">
            <a:xfrm>
              <a:off x="6520249" y="4096601"/>
              <a:ext cx="470959" cy="705115"/>
              <a:chOff x="4133" y="3395"/>
              <a:chExt cx="356" cy="464"/>
            </a:xfrm>
            <a:noFill/>
          </p:grpSpPr>
          <p:sp>
            <p:nvSpPr>
              <p:cNvPr id="90" name="Rectangle 71"/>
              <p:cNvSpPr>
                <a:spLocks noChangeArrowheads="1"/>
              </p:cNvSpPr>
              <p:nvPr/>
            </p:nvSpPr>
            <p:spPr bwMode="auto">
              <a:xfrm>
                <a:off x="4133" y="3395"/>
                <a:ext cx="356" cy="85"/>
              </a:xfrm>
              <a:prstGeom prst="rect">
                <a:avLst/>
              </a:prstGeom>
              <a:grpFill/>
              <a:ln w="25400">
                <a:noFill/>
                <a:miter lim="800000"/>
                <a:headEnd/>
                <a:tailEnd/>
              </a:ln>
              <a:effectLst/>
            </p:spPr>
            <p:txBody>
              <a:bodyPr wrap="none" lIns="35718" tIns="18521" rIns="35718" bIns="18521">
                <a:spAutoFit/>
              </a:bodyPr>
              <a:lstStyle/>
              <a:p>
                <a:pPr algn="r" defTabSz="354527">
                  <a:lnSpc>
                    <a:spcPct val="90000"/>
                  </a:lnSpc>
                </a:pPr>
                <a:r>
                  <a:rPr lang="en-US" sz="1000" b="1" baseline="-25000">
                    <a:solidFill>
                      <a:srgbClr val="000000"/>
                    </a:solidFill>
                  </a:rPr>
                  <a:t>ON_TMR</a:t>
                </a:r>
              </a:p>
            </p:txBody>
          </p:sp>
          <p:sp>
            <p:nvSpPr>
              <p:cNvPr id="91" name="Rectangle 72"/>
              <p:cNvSpPr>
                <a:spLocks noChangeArrowheads="1"/>
              </p:cNvSpPr>
              <p:nvPr/>
            </p:nvSpPr>
            <p:spPr bwMode="auto">
              <a:xfrm>
                <a:off x="4218" y="3521"/>
                <a:ext cx="240" cy="338"/>
              </a:xfrm>
              <a:prstGeom prst="rect">
                <a:avLst/>
              </a:prstGeom>
              <a:grpFill/>
              <a:ln w="12700">
                <a:solidFill>
                  <a:schemeClr val="tx1"/>
                </a:solidFill>
                <a:miter lim="800000"/>
                <a:headEnd/>
                <a:tailEnd/>
              </a:ln>
              <a:effectLst/>
            </p:spPr>
            <p:txBody>
              <a:bodyPr wrap="none" anchor="ctr"/>
              <a:lstStyle/>
              <a:p>
                <a:pPr algn="r" defTabSz="761970"/>
                <a:endParaRPr lang="en-NZ" sz="1000" baseline="-25000">
                  <a:solidFill>
                    <a:srgbClr val="000000"/>
                  </a:solidFill>
                </a:endParaRPr>
              </a:p>
            </p:txBody>
          </p:sp>
          <p:sp>
            <p:nvSpPr>
              <p:cNvPr id="92" name="Rectangle 73"/>
              <p:cNvSpPr>
                <a:spLocks noChangeArrowheads="1"/>
              </p:cNvSpPr>
              <p:nvPr/>
            </p:nvSpPr>
            <p:spPr bwMode="auto">
              <a:xfrm>
                <a:off x="4244" y="3531"/>
                <a:ext cx="207" cy="85"/>
              </a:xfrm>
              <a:prstGeom prst="rect">
                <a:avLst/>
              </a:prstGeom>
              <a:grp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TON</a:t>
                </a:r>
              </a:p>
            </p:txBody>
          </p:sp>
          <p:sp>
            <p:nvSpPr>
              <p:cNvPr id="93" name="Rectangle 74"/>
              <p:cNvSpPr>
                <a:spLocks noChangeArrowheads="1"/>
              </p:cNvSpPr>
              <p:nvPr/>
            </p:nvSpPr>
            <p:spPr bwMode="auto">
              <a:xfrm>
                <a:off x="4216" y="3644"/>
                <a:ext cx="137" cy="85"/>
              </a:xfrm>
              <a:prstGeom prst="rect">
                <a:avLst/>
              </a:prstGeom>
              <a:grp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IN</a:t>
                </a:r>
              </a:p>
            </p:txBody>
          </p:sp>
          <p:sp>
            <p:nvSpPr>
              <p:cNvPr id="94" name="Rectangle 75"/>
              <p:cNvSpPr>
                <a:spLocks noChangeArrowheads="1"/>
              </p:cNvSpPr>
              <p:nvPr/>
            </p:nvSpPr>
            <p:spPr bwMode="auto">
              <a:xfrm>
                <a:off x="4216" y="3759"/>
                <a:ext cx="132" cy="85"/>
              </a:xfrm>
              <a:prstGeom prst="rect">
                <a:avLst/>
              </a:prstGeom>
              <a:grp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PT</a:t>
                </a:r>
              </a:p>
            </p:txBody>
          </p:sp>
          <p:sp>
            <p:nvSpPr>
              <p:cNvPr id="95" name="Rectangle 76"/>
              <p:cNvSpPr>
                <a:spLocks noChangeArrowheads="1"/>
              </p:cNvSpPr>
              <p:nvPr/>
            </p:nvSpPr>
            <p:spPr bwMode="auto">
              <a:xfrm>
                <a:off x="4366" y="3644"/>
                <a:ext cx="114" cy="85"/>
              </a:xfrm>
              <a:prstGeom prst="rect">
                <a:avLst/>
              </a:prstGeom>
              <a:grp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Q</a:t>
                </a:r>
              </a:p>
            </p:txBody>
          </p:sp>
          <p:sp>
            <p:nvSpPr>
              <p:cNvPr id="96" name="Rectangle 77"/>
              <p:cNvSpPr>
                <a:spLocks noChangeArrowheads="1"/>
              </p:cNvSpPr>
              <p:nvPr/>
            </p:nvSpPr>
            <p:spPr bwMode="auto">
              <a:xfrm>
                <a:off x="4339" y="3759"/>
                <a:ext cx="125" cy="85"/>
              </a:xfrm>
              <a:prstGeom prst="rect">
                <a:avLst/>
              </a:prstGeom>
              <a:grpFill/>
              <a:ln w="25400">
                <a:noFill/>
                <a:miter lim="800000"/>
                <a:headEnd/>
                <a:tailEnd/>
              </a:ln>
              <a:effectLst/>
            </p:spPr>
            <p:txBody>
              <a:bodyPr wrap="none" lIns="35718" tIns="18521" rIns="35718" bIns="18521">
                <a:spAutoFit/>
              </a:bodyPr>
              <a:lstStyle/>
              <a:p>
                <a:pPr defTabSz="354527">
                  <a:lnSpc>
                    <a:spcPct val="90000"/>
                  </a:lnSpc>
                </a:pPr>
                <a:r>
                  <a:rPr lang="en-US" sz="1000" b="1" baseline="-25000">
                    <a:solidFill>
                      <a:srgbClr val="000000"/>
                    </a:solidFill>
                  </a:rPr>
                  <a:t>ET</a:t>
                </a:r>
              </a:p>
            </p:txBody>
          </p:sp>
        </p:grpSp>
        <p:grpSp>
          <p:nvGrpSpPr>
            <p:cNvPr id="65" name="Group 78"/>
            <p:cNvGrpSpPr>
              <a:grpSpLocks/>
            </p:cNvGrpSpPr>
            <p:nvPr/>
          </p:nvGrpSpPr>
          <p:grpSpPr bwMode="auto">
            <a:xfrm>
              <a:off x="5962000" y="4366910"/>
              <a:ext cx="125678" cy="238585"/>
              <a:chOff x="3711" y="3544"/>
              <a:chExt cx="95" cy="157"/>
            </a:xfrm>
            <a:noFill/>
          </p:grpSpPr>
          <p:sp>
            <p:nvSpPr>
              <p:cNvPr id="88" name="Rectangle 79"/>
              <p:cNvSpPr>
                <a:spLocks noChangeArrowheads="1"/>
              </p:cNvSpPr>
              <p:nvPr/>
            </p:nvSpPr>
            <p:spPr bwMode="auto">
              <a:xfrm>
                <a:off x="3711" y="3640"/>
                <a:ext cx="95" cy="61"/>
              </a:xfrm>
              <a:prstGeom prst="rect">
                <a:avLst/>
              </a:prstGeom>
              <a:grpFill/>
              <a:ln w="25400">
                <a:noFill/>
                <a:miter lim="800000"/>
                <a:headEnd/>
                <a:tailEnd/>
              </a:ln>
              <a:effectLst/>
            </p:spPr>
            <p:txBody>
              <a:bodyPr wrap="none" lIns="0" tIns="0" rIns="0" bIns="0">
                <a:spAutoFit/>
              </a:bodyPr>
              <a:lstStyle/>
              <a:p>
                <a:pPr algn="ctr" defTabSz="761970">
                  <a:lnSpc>
                    <a:spcPct val="90000"/>
                  </a:lnSpc>
                </a:pPr>
                <a:r>
                  <a:rPr lang="en-US" sz="1000" b="1" baseline="-25000">
                    <a:solidFill>
                      <a:srgbClr val="000000"/>
                    </a:solidFill>
                  </a:rPr>
                  <a:t>| |</a:t>
                </a:r>
              </a:p>
            </p:txBody>
          </p:sp>
          <p:sp>
            <p:nvSpPr>
              <p:cNvPr id="89" name="Rectangle 80"/>
              <p:cNvSpPr>
                <a:spLocks noChangeArrowheads="1"/>
              </p:cNvSpPr>
              <p:nvPr/>
            </p:nvSpPr>
            <p:spPr bwMode="auto">
              <a:xfrm>
                <a:off x="3717" y="3544"/>
                <a:ext cx="82" cy="61"/>
              </a:xfrm>
              <a:prstGeom prst="rect">
                <a:avLst/>
              </a:prstGeom>
              <a:grpFill/>
              <a:ln w="25400">
                <a:noFill/>
                <a:miter lim="800000"/>
                <a:headEnd/>
                <a:tailEnd/>
              </a:ln>
              <a:effectLst/>
            </p:spPr>
            <p:txBody>
              <a:bodyPr wrap="none" lIns="0" tIns="0" rIns="0" bIns="0">
                <a:spAutoFit/>
              </a:bodyPr>
              <a:lstStyle/>
              <a:p>
                <a:pPr algn="ctr" defTabSz="761970">
                  <a:lnSpc>
                    <a:spcPct val="90000"/>
                  </a:lnSpc>
                </a:pPr>
                <a:r>
                  <a:rPr lang="en-US" sz="1000" b="1" baseline="-25000">
                    <a:solidFill>
                      <a:srgbClr val="000000"/>
                    </a:solidFill>
                  </a:rPr>
                  <a:t>IN</a:t>
                </a:r>
              </a:p>
            </p:txBody>
          </p:sp>
        </p:grpSp>
        <p:sp>
          <p:nvSpPr>
            <p:cNvPr id="66" name="Rectangle 82"/>
            <p:cNvSpPr>
              <a:spLocks noChangeArrowheads="1"/>
            </p:cNvSpPr>
            <p:nvPr/>
          </p:nvSpPr>
          <p:spPr bwMode="auto">
            <a:xfrm>
              <a:off x="5951644" y="3727301"/>
              <a:ext cx="144270" cy="92333"/>
            </a:xfrm>
            <a:prstGeom prst="rect">
              <a:avLst/>
            </a:prstGeom>
            <a:noFill/>
            <a:ln w="25400">
              <a:noFill/>
              <a:miter lim="800000"/>
              <a:headEnd/>
              <a:tailEnd/>
            </a:ln>
            <a:effectLst/>
          </p:spPr>
          <p:txBody>
            <a:bodyPr wrap="none" lIns="0" tIns="0" rIns="0" bIns="0">
              <a:spAutoFit/>
            </a:bodyPr>
            <a:lstStyle/>
            <a:p>
              <a:pPr algn="ctr" defTabSz="761970">
                <a:lnSpc>
                  <a:spcPct val="90000"/>
                </a:lnSpc>
              </a:pPr>
              <a:r>
                <a:rPr lang="en-US" sz="1000" b="1" baseline="-25000" dirty="0">
                  <a:solidFill>
                    <a:srgbClr val="000000"/>
                  </a:solidFill>
                </a:rPr>
                <a:t>|/|</a:t>
              </a:r>
            </a:p>
          </p:txBody>
        </p:sp>
        <p:sp>
          <p:nvSpPr>
            <p:cNvPr id="67" name="Rectangle 83"/>
            <p:cNvSpPr>
              <a:spLocks noChangeArrowheads="1"/>
            </p:cNvSpPr>
            <p:nvPr/>
          </p:nvSpPr>
          <p:spPr bwMode="auto">
            <a:xfrm>
              <a:off x="5958793" y="3622997"/>
              <a:ext cx="109004" cy="92333"/>
            </a:xfrm>
            <a:prstGeom prst="rect">
              <a:avLst/>
            </a:prstGeom>
            <a:noFill/>
            <a:ln w="25400">
              <a:noFill/>
              <a:miter lim="800000"/>
              <a:headEnd/>
              <a:tailEnd/>
            </a:ln>
            <a:effectLst/>
          </p:spPr>
          <p:txBody>
            <a:bodyPr wrap="none" lIns="0" tIns="0" rIns="0" bIns="0">
              <a:spAutoFit/>
            </a:bodyPr>
            <a:lstStyle/>
            <a:p>
              <a:pPr algn="r" defTabSz="761970">
                <a:lnSpc>
                  <a:spcPct val="90000"/>
                </a:lnSpc>
              </a:pPr>
              <a:r>
                <a:rPr lang="en-US" sz="1000" b="1" baseline="-25000">
                  <a:solidFill>
                    <a:srgbClr val="000000"/>
                  </a:solidFill>
                </a:rPr>
                <a:t>IN</a:t>
              </a:r>
            </a:p>
          </p:txBody>
        </p:sp>
        <p:grpSp>
          <p:nvGrpSpPr>
            <p:cNvPr id="68" name="Group 84"/>
            <p:cNvGrpSpPr>
              <a:grpSpLocks/>
            </p:cNvGrpSpPr>
            <p:nvPr/>
          </p:nvGrpSpPr>
          <p:grpSpPr bwMode="auto">
            <a:xfrm>
              <a:off x="7257087" y="3590345"/>
              <a:ext cx="191823" cy="238585"/>
              <a:chOff x="4690" y="2968"/>
              <a:chExt cx="145" cy="157"/>
            </a:xfrm>
            <a:noFill/>
          </p:grpSpPr>
          <p:sp>
            <p:nvSpPr>
              <p:cNvPr id="86" name="Rectangle 85"/>
              <p:cNvSpPr>
                <a:spLocks noChangeArrowheads="1"/>
              </p:cNvSpPr>
              <p:nvPr/>
            </p:nvSpPr>
            <p:spPr bwMode="auto">
              <a:xfrm>
                <a:off x="4721" y="3064"/>
                <a:ext cx="95" cy="61"/>
              </a:xfrm>
              <a:prstGeom prst="rect">
                <a:avLst/>
              </a:prstGeom>
              <a:grpFill/>
              <a:ln w="25400">
                <a:noFill/>
                <a:miter lim="800000"/>
                <a:headEnd/>
                <a:tailEnd/>
              </a:ln>
              <a:effectLst/>
            </p:spPr>
            <p:txBody>
              <a:bodyPr wrap="none" lIns="0" tIns="0" rIns="0" bIns="0">
                <a:spAutoFit/>
              </a:bodyPr>
              <a:lstStyle/>
              <a:p>
                <a:pPr algn="ctr" defTabSz="761970">
                  <a:lnSpc>
                    <a:spcPct val="90000"/>
                  </a:lnSpc>
                </a:pPr>
                <a:r>
                  <a:rPr lang="en-US" sz="1000" b="1" baseline="-25000" dirty="0">
                    <a:solidFill>
                      <a:srgbClr val="000000"/>
                    </a:solidFill>
                  </a:rPr>
                  <a:t>(R)</a:t>
                </a:r>
              </a:p>
            </p:txBody>
          </p:sp>
          <p:sp>
            <p:nvSpPr>
              <p:cNvPr id="87" name="Rectangle 86"/>
              <p:cNvSpPr>
                <a:spLocks noChangeArrowheads="1"/>
              </p:cNvSpPr>
              <p:nvPr/>
            </p:nvSpPr>
            <p:spPr bwMode="auto">
              <a:xfrm>
                <a:off x="4690" y="2968"/>
                <a:ext cx="145" cy="61"/>
              </a:xfrm>
              <a:prstGeom prst="rect">
                <a:avLst/>
              </a:prstGeom>
              <a:grpFill/>
              <a:ln w="25400">
                <a:noFill/>
                <a:miter lim="800000"/>
                <a:headEnd/>
                <a:tailEnd/>
              </a:ln>
              <a:effectLst/>
            </p:spPr>
            <p:txBody>
              <a:bodyPr wrap="none" lIns="0" tIns="0" rIns="0" bIns="0">
                <a:spAutoFit/>
              </a:bodyPr>
              <a:lstStyle/>
              <a:p>
                <a:pPr algn="r" defTabSz="761970">
                  <a:lnSpc>
                    <a:spcPct val="90000"/>
                  </a:lnSpc>
                </a:pPr>
                <a:r>
                  <a:rPr lang="en-US" sz="1000" b="1" baseline="-25000">
                    <a:solidFill>
                      <a:srgbClr val="000000"/>
                    </a:solidFill>
                  </a:rPr>
                  <a:t>OUT</a:t>
                </a:r>
              </a:p>
            </p:txBody>
          </p:sp>
        </p:grpSp>
        <p:grpSp>
          <p:nvGrpSpPr>
            <p:cNvPr id="69" name="Group 87"/>
            <p:cNvGrpSpPr>
              <a:grpSpLocks/>
            </p:cNvGrpSpPr>
            <p:nvPr/>
          </p:nvGrpSpPr>
          <p:grpSpPr bwMode="auto">
            <a:xfrm>
              <a:off x="7263729" y="4366910"/>
              <a:ext cx="191824" cy="238585"/>
              <a:chOff x="4695" y="3544"/>
              <a:chExt cx="145" cy="157"/>
            </a:xfrm>
            <a:noFill/>
          </p:grpSpPr>
          <p:sp>
            <p:nvSpPr>
              <p:cNvPr id="84" name="Rectangle 88"/>
              <p:cNvSpPr>
                <a:spLocks noChangeArrowheads="1"/>
              </p:cNvSpPr>
              <p:nvPr/>
            </p:nvSpPr>
            <p:spPr bwMode="auto">
              <a:xfrm>
                <a:off x="4724" y="3640"/>
                <a:ext cx="90" cy="61"/>
              </a:xfrm>
              <a:prstGeom prst="rect">
                <a:avLst/>
              </a:prstGeom>
              <a:grpFill/>
              <a:ln w="25400">
                <a:noFill/>
                <a:miter lim="800000"/>
                <a:headEnd/>
                <a:tailEnd/>
              </a:ln>
              <a:effectLst/>
            </p:spPr>
            <p:txBody>
              <a:bodyPr wrap="none" lIns="0" tIns="0" rIns="0" bIns="0">
                <a:spAutoFit/>
              </a:bodyPr>
              <a:lstStyle/>
              <a:p>
                <a:pPr algn="ctr" defTabSz="761970">
                  <a:lnSpc>
                    <a:spcPct val="90000"/>
                  </a:lnSpc>
                </a:pPr>
                <a:r>
                  <a:rPr lang="en-US" sz="1000" b="1" baseline="-25000">
                    <a:solidFill>
                      <a:srgbClr val="000000"/>
                    </a:solidFill>
                  </a:rPr>
                  <a:t>(S)</a:t>
                </a:r>
              </a:p>
            </p:txBody>
          </p:sp>
          <p:sp>
            <p:nvSpPr>
              <p:cNvPr id="85" name="Rectangle 89"/>
              <p:cNvSpPr>
                <a:spLocks noChangeArrowheads="1"/>
              </p:cNvSpPr>
              <p:nvPr/>
            </p:nvSpPr>
            <p:spPr bwMode="auto">
              <a:xfrm>
                <a:off x="4695" y="3544"/>
                <a:ext cx="145" cy="61"/>
              </a:xfrm>
              <a:prstGeom prst="rect">
                <a:avLst/>
              </a:prstGeom>
              <a:grpFill/>
              <a:ln w="25400">
                <a:noFill/>
                <a:miter lim="800000"/>
                <a:headEnd/>
                <a:tailEnd/>
              </a:ln>
              <a:effectLst/>
            </p:spPr>
            <p:txBody>
              <a:bodyPr wrap="none" lIns="0" tIns="0" rIns="0" bIns="0">
                <a:spAutoFit/>
              </a:bodyPr>
              <a:lstStyle/>
              <a:p>
                <a:pPr algn="ctr" defTabSz="761970">
                  <a:lnSpc>
                    <a:spcPct val="90000"/>
                  </a:lnSpc>
                </a:pPr>
                <a:r>
                  <a:rPr lang="en-US" sz="1000" b="1" baseline="-25000" dirty="0">
                    <a:solidFill>
                      <a:srgbClr val="000000"/>
                    </a:solidFill>
                  </a:rPr>
                  <a:t>OUT</a:t>
                </a:r>
              </a:p>
            </p:txBody>
          </p:sp>
        </p:grpSp>
        <p:grpSp>
          <p:nvGrpSpPr>
            <p:cNvPr id="70" name="Group 90"/>
            <p:cNvGrpSpPr>
              <a:grpSpLocks/>
            </p:cNvGrpSpPr>
            <p:nvPr/>
          </p:nvGrpSpPr>
          <p:grpSpPr bwMode="auto">
            <a:xfrm>
              <a:off x="5995031" y="4678107"/>
              <a:ext cx="650874" cy="92698"/>
              <a:chOff x="3736" y="3776"/>
              <a:chExt cx="492" cy="61"/>
            </a:xfrm>
            <a:noFill/>
          </p:grpSpPr>
          <p:sp>
            <p:nvSpPr>
              <p:cNvPr id="82" name="Line 91"/>
              <p:cNvSpPr>
                <a:spLocks noChangeShapeType="1"/>
              </p:cNvSpPr>
              <p:nvPr/>
            </p:nvSpPr>
            <p:spPr bwMode="auto">
              <a:xfrm flipH="1">
                <a:off x="4068" y="3810"/>
                <a:ext cx="160" cy="0"/>
              </a:xfrm>
              <a:prstGeom prst="line">
                <a:avLst/>
              </a:prstGeom>
              <a:grp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sp>
            <p:nvSpPr>
              <p:cNvPr id="83" name="Rectangle 92"/>
              <p:cNvSpPr>
                <a:spLocks noChangeArrowheads="1"/>
              </p:cNvSpPr>
              <p:nvPr/>
            </p:nvSpPr>
            <p:spPr bwMode="auto">
              <a:xfrm>
                <a:off x="3736" y="3776"/>
                <a:ext cx="292" cy="61"/>
              </a:xfrm>
              <a:prstGeom prst="rect">
                <a:avLst/>
              </a:prstGeom>
              <a:grpFill/>
              <a:ln w="25400">
                <a:noFill/>
                <a:miter lim="800000"/>
                <a:headEnd/>
                <a:tailEnd/>
              </a:ln>
              <a:effectLst/>
            </p:spPr>
            <p:txBody>
              <a:bodyPr wrap="none" lIns="0" tIns="0" rIns="0" bIns="0">
                <a:spAutoFit/>
              </a:bodyPr>
              <a:lstStyle/>
              <a:p>
                <a:pPr algn="r" defTabSz="354527">
                  <a:lnSpc>
                    <a:spcPct val="90000"/>
                  </a:lnSpc>
                </a:pPr>
                <a:r>
                  <a:rPr lang="en-US" sz="1000" b="1" baseline="-25000">
                    <a:solidFill>
                      <a:srgbClr val="000000"/>
                    </a:solidFill>
                  </a:rPr>
                  <a:t>DB_TIME</a:t>
                </a:r>
              </a:p>
            </p:txBody>
          </p:sp>
        </p:grpSp>
        <p:grpSp>
          <p:nvGrpSpPr>
            <p:cNvPr id="71" name="Group 93"/>
            <p:cNvGrpSpPr>
              <a:grpSpLocks/>
            </p:cNvGrpSpPr>
            <p:nvPr/>
          </p:nvGrpSpPr>
          <p:grpSpPr bwMode="auto">
            <a:xfrm>
              <a:off x="5995037" y="3916112"/>
              <a:ext cx="627063" cy="92698"/>
              <a:chOff x="3736" y="3200"/>
              <a:chExt cx="474" cy="61"/>
            </a:xfrm>
            <a:noFill/>
          </p:grpSpPr>
          <p:sp>
            <p:nvSpPr>
              <p:cNvPr id="80" name="Line 94"/>
              <p:cNvSpPr>
                <a:spLocks noChangeShapeType="1"/>
              </p:cNvSpPr>
              <p:nvPr/>
            </p:nvSpPr>
            <p:spPr bwMode="auto">
              <a:xfrm flipH="1">
                <a:off x="4050" y="3234"/>
                <a:ext cx="160" cy="0"/>
              </a:xfrm>
              <a:prstGeom prst="line">
                <a:avLst/>
              </a:prstGeom>
              <a:grp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sp>
            <p:nvSpPr>
              <p:cNvPr id="81" name="Rectangle 95"/>
              <p:cNvSpPr>
                <a:spLocks noChangeArrowheads="1"/>
              </p:cNvSpPr>
              <p:nvPr/>
            </p:nvSpPr>
            <p:spPr bwMode="auto">
              <a:xfrm>
                <a:off x="3736" y="3200"/>
                <a:ext cx="292" cy="61"/>
              </a:xfrm>
              <a:prstGeom prst="rect">
                <a:avLst/>
              </a:prstGeom>
              <a:grpFill/>
              <a:ln w="25400">
                <a:noFill/>
                <a:miter lim="800000"/>
                <a:headEnd/>
                <a:tailEnd/>
              </a:ln>
              <a:effectLst/>
            </p:spPr>
            <p:txBody>
              <a:bodyPr wrap="none" lIns="0" tIns="0" rIns="0" bIns="0">
                <a:spAutoFit/>
              </a:bodyPr>
              <a:lstStyle/>
              <a:p>
                <a:pPr algn="r" defTabSz="354527">
                  <a:lnSpc>
                    <a:spcPct val="90000"/>
                  </a:lnSpc>
                </a:pPr>
                <a:r>
                  <a:rPr lang="en-US" sz="1000" b="1" baseline="-25000" dirty="0">
                    <a:solidFill>
                      <a:srgbClr val="000000"/>
                    </a:solidFill>
                  </a:rPr>
                  <a:t>DB_TIME</a:t>
                </a:r>
              </a:p>
            </p:txBody>
          </p:sp>
        </p:grpSp>
        <p:sp>
          <p:nvSpPr>
            <p:cNvPr id="73" name="Line 60"/>
            <p:cNvSpPr>
              <a:spLocks noChangeShapeType="1"/>
            </p:cNvSpPr>
            <p:nvPr/>
          </p:nvSpPr>
          <p:spPr bwMode="auto">
            <a:xfrm>
              <a:off x="6053253" y="3799610"/>
              <a:ext cx="555000" cy="0"/>
            </a:xfrm>
            <a:prstGeom prst="line">
              <a:avLst/>
            </a:prstGeom>
            <a:no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sp>
          <p:nvSpPr>
            <p:cNvPr id="74" name="Line 60"/>
            <p:cNvSpPr>
              <a:spLocks noChangeShapeType="1"/>
            </p:cNvSpPr>
            <p:nvPr/>
          </p:nvSpPr>
          <p:spPr bwMode="auto">
            <a:xfrm>
              <a:off x="6946228" y="3799610"/>
              <a:ext cx="357190" cy="0"/>
            </a:xfrm>
            <a:prstGeom prst="line">
              <a:avLst/>
            </a:prstGeom>
            <a:no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sp>
          <p:nvSpPr>
            <p:cNvPr id="75" name="Line 60"/>
            <p:cNvSpPr>
              <a:spLocks noChangeShapeType="1"/>
            </p:cNvSpPr>
            <p:nvPr/>
          </p:nvSpPr>
          <p:spPr bwMode="auto">
            <a:xfrm>
              <a:off x="7422481" y="3799610"/>
              <a:ext cx="90000" cy="0"/>
            </a:xfrm>
            <a:prstGeom prst="line">
              <a:avLst/>
            </a:prstGeom>
            <a:no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sp>
          <p:nvSpPr>
            <p:cNvPr id="76" name="Line 60"/>
            <p:cNvSpPr>
              <a:spLocks noChangeShapeType="1"/>
            </p:cNvSpPr>
            <p:nvPr/>
          </p:nvSpPr>
          <p:spPr bwMode="auto">
            <a:xfrm>
              <a:off x="5502912" y="4578157"/>
              <a:ext cx="490810" cy="0"/>
            </a:xfrm>
            <a:prstGeom prst="line">
              <a:avLst/>
            </a:prstGeom>
            <a:no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sp>
          <p:nvSpPr>
            <p:cNvPr id="77" name="Line 60"/>
            <p:cNvSpPr>
              <a:spLocks noChangeShapeType="1"/>
            </p:cNvSpPr>
            <p:nvPr/>
          </p:nvSpPr>
          <p:spPr bwMode="auto">
            <a:xfrm>
              <a:off x="6053253" y="4578157"/>
              <a:ext cx="555000" cy="0"/>
            </a:xfrm>
            <a:prstGeom prst="line">
              <a:avLst/>
            </a:prstGeom>
            <a:no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sp>
          <p:nvSpPr>
            <p:cNvPr id="78" name="Line 60"/>
            <p:cNvSpPr>
              <a:spLocks noChangeShapeType="1"/>
            </p:cNvSpPr>
            <p:nvPr/>
          </p:nvSpPr>
          <p:spPr bwMode="auto">
            <a:xfrm>
              <a:off x="6946228" y="4578157"/>
              <a:ext cx="357190" cy="0"/>
            </a:xfrm>
            <a:prstGeom prst="line">
              <a:avLst/>
            </a:prstGeom>
            <a:no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sp>
          <p:nvSpPr>
            <p:cNvPr id="79" name="Line 60"/>
            <p:cNvSpPr>
              <a:spLocks noChangeShapeType="1"/>
            </p:cNvSpPr>
            <p:nvPr/>
          </p:nvSpPr>
          <p:spPr bwMode="auto">
            <a:xfrm>
              <a:off x="7422481" y="4578157"/>
              <a:ext cx="90000" cy="0"/>
            </a:xfrm>
            <a:prstGeom prst="line">
              <a:avLst/>
            </a:prstGeom>
            <a:noFill/>
            <a:ln w="12700">
              <a:solidFill>
                <a:schemeClr val="tx1"/>
              </a:solidFill>
              <a:round/>
              <a:headEnd/>
              <a:tailEnd/>
            </a:ln>
            <a:effectLst/>
          </p:spPr>
          <p:txBody>
            <a:bodyPr wrap="none" anchor="ctr"/>
            <a:lstStyle/>
            <a:p>
              <a:pPr algn="r" defTabSz="761970"/>
              <a:endParaRPr lang="en-NZ" sz="1000" baseline="-25000">
                <a:solidFill>
                  <a:srgbClr val="000000"/>
                </a:solidFill>
              </a:endParaRPr>
            </a:p>
          </p:txBody>
        </p:sp>
      </p:grpSp>
    </p:spTree>
    <p:extLst>
      <p:ext uri="{BB962C8B-B14F-4D97-AF65-F5344CB8AC3E}">
        <p14:creationId xmlns:p14="http://schemas.microsoft.com/office/powerpoint/2010/main" val="26696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00"/>
              </a:spcBef>
            </a:pPr>
            <a:r>
              <a:rPr lang="en-US" dirty="0"/>
              <a:t>IEC 61131-3 and 61499 Data Types </a:t>
            </a:r>
            <a:endParaRPr lang="en-GB" dirty="0"/>
          </a:p>
        </p:txBody>
      </p:sp>
      <p:sp>
        <p:nvSpPr>
          <p:cNvPr id="3" name="Content Placeholder 2"/>
          <p:cNvSpPr>
            <a:spLocks noGrp="1"/>
          </p:cNvSpPr>
          <p:nvPr>
            <p:ph sz="half" idx="2"/>
          </p:nvPr>
        </p:nvSpPr>
        <p:spPr/>
        <p:txBody>
          <a:bodyPr/>
          <a:lstStyle/>
          <a:p>
            <a:pPr marL="342900" indent="-342900">
              <a:buFont typeface="Arial" panose="020B0604020202020204" pitchFamily="34" charset="0"/>
              <a:buChar char="●"/>
            </a:pPr>
            <a:endParaRPr lang="en-US" b="0" dirty="0">
              <a:latin typeface="+mn-lt"/>
            </a:endParaRPr>
          </a:p>
          <a:p>
            <a:pPr marL="580500" lvl="1" indent="-342900">
              <a:buFont typeface="Courier New" panose="02070309020205020404" pitchFamily="49" charset="0"/>
              <a:buChar char="o"/>
            </a:pPr>
            <a:endParaRPr lang="en-US" sz="1800" dirty="0">
              <a:latin typeface="+mn-lt"/>
            </a:endParaRPr>
          </a:p>
        </p:txBody>
      </p:sp>
      <p:sp>
        <p:nvSpPr>
          <p:cNvPr id="4" name="Date Placeholder 3"/>
          <p:cNvSpPr>
            <a:spLocks noGrp="1"/>
          </p:cNvSpPr>
          <p:nvPr>
            <p:ph type="dt" sz="half" idx="4294967295"/>
          </p:nvPr>
        </p:nvSpPr>
        <p:spPr>
          <a:xfrm>
            <a:off x="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GB"/>
            </a:defPPr>
            <a:lvl1pPr algn="l" defTabSz="457200" rtl="0" eaLnBrk="1" fontAlgn="base" hangingPunct="1">
              <a:spcBef>
                <a:spcPct val="0"/>
              </a:spcBef>
              <a:spcAft>
                <a:spcPct val="0"/>
              </a:spcAft>
              <a:defRPr sz="1200" kern="1200" smtClean="0">
                <a:solidFill>
                  <a:srgbClr val="898989"/>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defRPr/>
            </a:pPr>
            <a:fld id="{FAD13CC5-9427-4D55-ACB3-507A79A5216A}" type="datetimeFigureOut">
              <a:rPr lang="en-US" altLang="en-US" smtClean="0"/>
              <a:pPr>
                <a:defRPr/>
              </a:pPr>
              <a:t>5/9/24</a:t>
            </a:fld>
            <a:endParaRPr lang="en-GB" noProof="0" dirty="0"/>
          </a:p>
        </p:txBody>
      </p:sp>
      <p:sp>
        <p:nvSpPr>
          <p:cNvPr id="5" name="Slide Number Placeholder 4"/>
          <p:cNvSpPr>
            <a:spLocks noGrp="1"/>
          </p:cNvSpPr>
          <p:nvPr>
            <p:ph type="sldNum" sz="quarter" idx="4294967295"/>
          </p:nvPr>
        </p:nvSpPr>
        <p:spPr>
          <a:xfrm>
            <a:off x="11520488" y="6597650"/>
            <a:ext cx="671512" cy="196850"/>
          </a:xfrm>
        </p:spPr>
        <p:txBody>
          <a:bodyPr/>
          <a:lstStyle/>
          <a:p>
            <a:pPr>
              <a:defRPr/>
            </a:pPr>
            <a:endParaRPr lang="en-GB" noProof="0" dirty="0"/>
          </a:p>
        </p:txBody>
      </p:sp>
      <p:sp>
        <p:nvSpPr>
          <p:cNvPr id="7" name="Content Placeholder 4"/>
          <p:cNvSpPr txBox="1">
            <a:spLocks/>
          </p:cNvSpPr>
          <p:nvPr/>
        </p:nvSpPr>
        <p:spPr bwMode="auto">
          <a:xfrm>
            <a:off x="1991544" y="1484784"/>
            <a:ext cx="8280400" cy="3960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85739" indent="-285739" algn="l" rtl="0" eaLnBrk="1" fontAlgn="base" hangingPunct="1">
              <a:spcBef>
                <a:spcPct val="20000"/>
              </a:spcBef>
              <a:spcAft>
                <a:spcPct val="0"/>
              </a:spcAft>
              <a:buSzPct val="75000"/>
              <a:buBlip>
                <a:blip r:embed="rId3"/>
              </a:buBlip>
              <a:defRPr sz="1917">
                <a:solidFill>
                  <a:schemeClr val="tx1"/>
                </a:solidFill>
                <a:latin typeface="+mn-lt"/>
                <a:ea typeface="+mn-ea"/>
                <a:cs typeface="+mn-cs"/>
              </a:defRPr>
            </a:lvl1pPr>
            <a:lvl2pPr marL="619100" indent="-238115" algn="l" rtl="0" eaLnBrk="1" fontAlgn="base" hangingPunct="1">
              <a:spcBef>
                <a:spcPct val="20000"/>
              </a:spcBef>
              <a:spcAft>
                <a:spcPct val="0"/>
              </a:spcAft>
              <a:buSzPct val="75000"/>
              <a:buBlip>
                <a:blip r:embed="rId4"/>
              </a:buBlip>
              <a:defRPr sz="1667">
                <a:solidFill>
                  <a:schemeClr val="tx1"/>
                </a:solidFill>
                <a:latin typeface="+mn-lt"/>
              </a:defRPr>
            </a:lvl2pPr>
            <a:lvl3pPr marL="952462" indent="-190492" algn="l" rtl="0" eaLnBrk="1" fontAlgn="base" hangingPunct="1">
              <a:spcBef>
                <a:spcPct val="20000"/>
              </a:spcBef>
              <a:spcAft>
                <a:spcPct val="0"/>
              </a:spcAft>
              <a:buFont typeface="Times" pitchFamily="18" charset="0"/>
              <a:buChar char="•"/>
              <a:defRPr sz="1250" i="1">
                <a:solidFill>
                  <a:schemeClr val="tx2"/>
                </a:solidFill>
                <a:latin typeface="+mn-lt"/>
              </a:defRPr>
            </a:lvl3pPr>
            <a:lvl4pPr marL="1301698" indent="-190492" algn="l" rtl="0" eaLnBrk="1" fontAlgn="base" hangingPunct="1">
              <a:spcBef>
                <a:spcPct val="20000"/>
              </a:spcBef>
              <a:spcAft>
                <a:spcPct val="0"/>
              </a:spcAft>
              <a:buChar char="–"/>
              <a:defRPr sz="1250">
                <a:solidFill>
                  <a:schemeClr val="tx2"/>
                </a:solidFill>
                <a:latin typeface="+mn-lt"/>
              </a:defRPr>
            </a:lvl4pPr>
            <a:lvl5pPr marL="1650934" indent="-190492" algn="l" rtl="0" eaLnBrk="1" fontAlgn="base" hangingPunct="1">
              <a:spcBef>
                <a:spcPct val="20000"/>
              </a:spcBef>
              <a:spcAft>
                <a:spcPct val="0"/>
              </a:spcAft>
              <a:buChar char="»"/>
              <a:defRPr sz="1250">
                <a:solidFill>
                  <a:schemeClr val="tx2"/>
                </a:solidFill>
                <a:latin typeface="+mn-lt"/>
              </a:defRPr>
            </a:lvl5pPr>
            <a:lvl6pPr marL="2031919" indent="-190492" algn="l" rtl="0" eaLnBrk="1" fontAlgn="base" hangingPunct="1">
              <a:spcBef>
                <a:spcPct val="20000"/>
              </a:spcBef>
              <a:spcAft>
                <a:spcPct val="0"/>
              </a:spcAft>
              <a:buChar char="»"/>
              <a:defRPr sz="1250">
                <a:solidFill>
                  <a:schemeClr val="tx2"/>
                </a:solidFill>
                <a:latin typeface="+mn-lt"/>
              </a:defRPr>
            </a:lvl6pPr>
            <a:lvl7pPr marL="2412903" indent="-190492" algn="l" rtl="0" eaLnBrk="1" fontAlgn="base" hangingPunct="1">
              <a:spcBef>
                <a:spcPct val="20000"/>
              </a:spcBef>
              <a:spcAft>
                <a:spcPct val="0"/>
              </a:spcAft>
              <a:buChar char="»"/>
              <a:defRPr sz="1250">
                <a:solidFill>
                  <a:schemeClr val="tx2"/>
                </a:solidFill>
                <a:latin typeface="+mn-lt"/>
              </a:defRPr>
            </a:lvl7pPr>
            <a:lvl8pPr marL="2793888" indent="-190492" algn="l" rtl="0" eaLnBrk="1" fontAlgn="base" hangingPunct="1">
              <a:spcBef>
                <a:spcPct val="20000"/>
              </a:spcBef>
              <a:spcAft>
                <a:spcPct val="0"/>
              </a:spcAft>
              <a:buChar char="»"/>
              <a:defRPr sz="1250">
                <a:solidFill>
                  <a:schemeClr val="tx2"/>
                </a:solidFill>
                <a:latin typeface="+mn-lt"/>
              </a:defRPr>
            </a:lvl8pPr>
            <a:lvl9pPr marL="3174873" indent="-190492" algn="l" rtl="0" eaLnBrk="1" fontAlgn="base" hangingPunct="1">
              <a:spcBef>
                <a:spcPct val="20000"/>
              </a:spcBef>
              <a:spcAft>
                <a:spcPct val="0"/>
              </a:spcAft>
              <a:buChar char="»"/>
              <a:defRPr sz="1250">
                <a:solidFill>
                  <a:schemeClr val="tx2"/>
                </a:solidFill>
                <a:latin typeface="+mn-lt"/>
              </a:defRPr>
            </a:lvl9pPr>
          </a:lstStyle>
          <a:p>
            <a:pPr>
              <a:defRPr/>
            </a:pPr>
            <a:r>
              <a:rPr lang="en-NZ" sz="1800" kern="0" dirty="0">
                <a:solidFill>
                  <a:srgbClr val="000000"/>
                </a:solidFill>
                <a:latin typeface="Arial"/>
              </a:rPr>
              <a:t>Signed Integers: 	</a:t>
            </a:r>
            <a:r>
              <a:rPr lang="en-NZ" sz="1400" kern="0" dirty="0">
                <a:solidFill>
                  <a:srgbClr val="000000"/>
                </a:solidFill>
                <a:latin typeface="Arial"/>
              </a:rPr>
              <a:t>SINT(8), INT(16), DINT(32), LINT(64)</a:t>
            </a:r>
            <a:endParaRPr lang="en-NZ" sz="1800" kern="0" dirty="0">
              <a:solidFill>
                <a:srgbClr val="000000"/>
              </a:solidFill>
              <a:latin typeface="Arial"/>
            </a:endParaRPr>
          </a:p>
          <a:p>
            <a:pPr>
              <a:defRPr/>
            </a:pPr>
            <a:r>
              <a:rPr lang="en-NZ" sz="1800" kern="0" dirty="0">
                <a:solidFill>
                  <a:srgbClr val="000000"/>
                </a:solidFill>
                <a:latin typeface="Arial"/>
              </a:rPr>
              <a:t>Unsigned Integers: 	</a:t>
            </a:r>
            <a:r>
              <a:rPr lang="en-NZ" sz="1400" kern="0" dirty="0">
                <a:solidFill>
                  <a:srgbClr val="000000"/>
                </a:solidFill>
                <a:latin typeface="Arial"/>
              </a:rPr>
              <a:t>USINT(8), UINT(16), UDINT(32), 						ULINT(64)</a:t>
            </a:r>
            <a:endParaRPr lang="en-NZ" sz="1800" kern="0" dirty="0">
              <a:solidFill>
                <a:srgbClr val="000000"/>
              </a:solidFill>
              <a:latin typeface="Arial"/>
            </a:endParaRPr>
          </a:p>
          <a:p>
            <a:pPr>
              <a:defRPr/>
            </a:pPr>
            <a:r>
              <a:rPr lang="en-NZ" sz="1800" kern="0" dirty="0">
                <a:solidFill>
                  <a:srgbClr val="000000"/>
                </a:solidFill>
                <a:latin typeface="Arial"/>
              </a:rPr>
              <a:t>Floating Point: 		</a:t>
            </a:r>
            <a:r>
              <a:rPr lang="en-NZ" sz="1400" kern="0" dirty="0">
                <a:solidFill>
                  <a:srgbClr val="000000"/>
                </a:solidFill>
                <a:latin typeface="Arial"/>
              </a:rPr>
              <a:t>REAL(32), LREAL(64)</a:t>
            </a:r>
            <a:endParaRPr lang="en-NZ" sz="1800" kern="0" dirty="0">
              <a:solidFill>
                <a:srgbClr val="000000"/>
              </a:solidFill>
              <a:latin typeface="Arial"/>
            </a:endParaRPr>
          </a:p>
          <a:p>
            <a:pPr>
              <a:defRPr/>
            </a:pPr>
            <a:r>
              <a:rPr lang="en-NZ" sz="1800" kern="0" dirty="0">
                <a:solidFill>
                  <a:srgbClr val="000000"/>
                </a:solidFill>
                <a:latin typeface="Arial"/>
              </a:rPr>
              <a:t>Bit Strings: 		</a:t>
            </a:r>
            <a:r>
              <a:rPr lang="en-US" sz="1400" kern="0" dirty="0">
                <a:solidFill>
                  <a:srgbClr val="000000"/>
                </a:solidFill>
                <a:latin typeface="Arial"/>
              </a:rPr>
              <a:t>BOOL(1), BYTE(8), WORD(16), 						DWORD(32), LWORD(64) (TRUE, FALSE, 					1, 0, 255, 16#FF, etc.)</a:t>
            </a:r>
            <a:endParaRPr lang="en-US" sz="1800" kern="0" dirty="0">
              <a:solidFill>
                <a:srgbClr val="000000"/>
              </a:solidFill>
              <a:latin typeface="Arial"/>
            </a:endParaRPr>
          </a:p>
          <a:p>
            <a:pPr>
              <a:defRPr/>
            </a:pPr>
            <a:r>
              <a:rPr lang="en-NZ" sz="1800" kern="0" dirty="0">
                <a:solidFill>
                  <a:srgbClr val="000000"/>
                </a:solidFill>
                <a:latin typeface="Arial"/>
              </a:rPr>
              <a:t>Character Strings: 	</a:t>
            </a:r>
            <a:r>
              <a:rPr lang="en-NZ" sz="1400" kern="0" dirty="0">
                <a:solidFill>
                  <a:srgbClr val="000000"/>
                </a:solidFill>
                <a:latin typeface="Arial"/>
              </a:rPr>
              <a:t>STRING(8)</a:t>
            </a:r>
            <a:endParaRPr lang="en-NZ" sz="1800" kern="0" dirty="0">
              <a:solidFill>
                <a:srgbClr val="000000"/>
              </a:solidFill>
              <a:latin typeface="Arial"/>
            </a:endParaRPr>
          </a:p>
          <a:p>
            <a:pPr>
              <a:defRPr/>
            </a:pPr>
            <a:r>
              <a:rPr lang="en-NZ" sz="1800" kern="0" dirty="0">
                <a:solidFill>
                  <a:srgbClr val="000000"/>
                </a:solidFill>
                <a:latin typeface="Arial"/>
              </a:rPr>
              <a:t>Duration: 		</a:t>
            </a:r>
            <a:r>
              <a:rPr lang="en-NZ" sz="1400" kern="0" dirty="0">
                <a:solidFill>
                  <a:srgbClr val="000000"/>
                </a:solidFill>
                <a:latin typeface="Arial"/>
              </a:rPr>
              <a:t>TIME (t#2s, t#1500ms, etc.)</a:t>
            </a:r>
            <a:endParaRPr lang="en-NZ" sz="1800" kern="0" dirty="0">
              <a:solidFill>
                <a:srgbClr val="000000"/>
              </a:solidFill>
              <a:latin typeface="Arial"/>
            </a:endParaRPr>
          </a:p>
          <a:p>
            <a:pPr>
              <a:defRPr/>
            </a:pPr>
            <a:r>
              <a:rPr lang="en-NZ" sz="1800" kern="0" dirty="0">
                <a:solidFill>
                  <a:srgbClr val="000000"/>
                </a:solidFill>
                <a:latin typeface="Arial"/>
              </a:rPr>
              <a:t>Time: 		</a:t>
            </a:r>
            <a:r>
              <a:rPr lang="en-US" sz="1400" kern="0" dirty="0">
                <a:solidFill>
                  <a:srgbClr val="000000"/>
                </a:solidFill>
                <a:latin typeface="Arial"/>
              </a:rPr>
              <a:t>TIME_OF_DAY or TOD DATE 						DATE_AND_TIME or DT 						(TOD#17:32:55.678 D#2005-06-07 					DT#2005-06-07-17:32:55, etc.)</a:t>
            </a:r>
            <a:endParaRPr lang="en-NZ" sz="1800" kern="0" dirty="0">
              <a:solidFill>
                <a:srgbClr val="000000"/>
              </a:solidFill>
              <a:latin typeface="Arial"/>
            </a:endParaRPr>
          </a:p>
          <a:p>
            <a:pPr>
              <a:defRPr/>
            </a:pPr>
            <a:r>
              <a:rPr lang="en-NZ" sz="1800" kern="0" dirty="0">
                <a:solidFill>
                  <a:srgbClr val="000000"/>
                </a:solidFill>
                <a:latin typeface="Arial"/>
              </a:rPr>
              <a:t>Derived Data Types: 	</a:t>
            </a:r>
            <a:r>
              <a:rPr lang="en-NZ" sz="1400" kern="0" dirty="0">
                <a:solidFill>
                  <a:srgbClr val="000000"/>
                </a:solidFill>
                <a:latin typeface="Arial"/>
              </a:rPr>
              <a:t>array, enumerated, structured, …</a:t>
            </a:r>
          </a:p>
        </p:txBody>
      </p:sp>
    </p:spTree>
    <p:extLst>
      <p:ext uri="{BB962C8B-B14F-4D97-AF65-F5344CB8AC3E}">
        <p14:creationId xmlns:p14="http://schemas.microsoft.com/office/powerpoint/2010/main" val="914997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00"/>
              </a:spcBef>
            </a:pPr>
            <a:r>
              <a:rPr lang="en-US" dirty="0"/>
              <a:t>Function Block Type System</a:t>
            </a:r>
            <a:endParaRPr lang="en-GB" dirty="0"/>
          </a:p>
        </p:txBody>
      </p:sp>
      <p:sp>
        <p:nvSpPr>
          <p:cNvPr id="3" name="Content Placeholder 2"/>
          <p:cNvSpPr>
            <a:spLocks noGrp="1"/>
          </p:cNvSpPr>
          <p:nvPr>
            <p:ph sz="half" idx="2"/>
          </p:nvPr>
        </p:nvSpPr>
        <p:spPr/>
        <p:txBody>
          <a:bodyPr>
            <a:normAutofit/>
          </a:bodyPr>
          <a:lstStyle/>
          <a:p>
            <a:pPr marL="342900" indent="-342900">
              <a:buFont typeface="Arial" panose="020B0604020202020204" pitchFamily="34" charset="0"/>
              <a:buChar char="●"/>
            </a:pPr>
            <a:r>
              <a:rPr lang="en-GB" sz="2400" b="0" dirty="0">
                <a:latin typeface="+mn-lt"/>
              </a:rPr>
              <a:t>Library contains FB type definition</a:t>
            </a:r>
          </a:p>
          <a:p>
            <a:pPr marL="342900" indent="-342900">
              <a:buFont typeface="Arial" panose="020B0604020202020204" pitchFamily="34" charset="0"/>
              <a:buChar char="●"/>
            </a:pPr>
            <a:r>
              <a:rPr lang="en-GB" sz="2400" b="0" dirty="0">
                <a:latin typeface="+mn-lt"/>
              </a:rPr>
              <a:t>FB types can be instantiated later</a:t>
            </a:r>
          </a:p>
          <a:p>
            <a:pPr marL="342900" indent="-342900">
              <a:buFont typeface="Arial" panose="020B0604020202020204" pitchFamily="34" charset="0"/>
              <a:buChar char="●"/>
            </a:pPr>
            <a:r>
              <a:rPr lang="en-GB" sz="2400" b="0" dirty="0">
                <a:latin typeface="+mn-lt"/>
              </a:rPr>
              <a:t>Each FB instance can have its own</a:t>
            </a:r>
          </a:p>
          <a:p>
            <a:r>
              <a:rPr lang="en-GB" sz="2400" b="0" dirty="0">
                <a:latin typeface="+mn-lt"/>
              </a:rPr>
              <a:t>     configuration/setting</a:t>
            </a:r>
          </a:p>
          <a:p>
            <a:pPr marL="342900" indent="-342900">
              <a:buFont typeface="Arial" panose="020B0604020202020204" pitchFamily="34" charset="0"/>
              <a:buChar char="●"/>
            </a:pPr>
            <a:r>
              <a:rPr lang="en-GB" sz="2400" b="0" dirty="0">
                <a:latin typeface="+mn-lt"/>
              </a:rPr>
              <a:t>Changes in FB types cause</a:t>
            </a:r>
            <a:br>
              <a:rPr lang="en-GB" sz="2400" b="0" dirty="0">
                <a:latin typeface="+mn-lt"/>
              </a:rPr>
            </a:br>
            <a:r>
              <a:rPr lang="en-GB" sz="2400" b="0" dirty="0">
                <a:latin typeface="+mn-lt"/>
              </a:rPr>
              <a:t>automatic changes on</a:t>
            </a:r>
            <a:br>
              <a:rPr lang="en-GB" sz="2400" b="0" dirty="0">
                <a:latin typeface="+mn-lt"/>
              </a:rPr>
            </a:br>
            <a:r>
              <a:rPr lang="en-GB" sz="2400" b="0" dirty="0">
                <a:latin typeface="+mn-lt"/>
              </a:rPr>
              <a:t>all instances</a:t>
            </a:r>
          </a:p>
          <a:p>
            <a:pPr marL="342900" indent="-342900">
              <a:buFont typeface="Arial" panose="020B0604020202020204" pitchFamily="34" charset="0"/>
              <a:buChar char="●"/>
            </a:pPr>
            <a:endParaRPr lang="en-US" sz="2400" b="0" dirty="0">
              <a:latin typeface="+mn-lt"/>
            </a:endParaRPr>
          </a:p>
          <a:p>
            <a:pPr marL="580500" lvl="1" indent="-342900">
              <a:buFont typeface="Courier New" panose="02070309020205020404" pitchFamily="49" charset="0"/>
              <a:buChar char="o"/>
            </a:pPr>
            <a:endParaRPr lang="en-US" sz="2400" dirty="0">
              <a:latin typeface="+mn-lt"/>
            </a:endParaRPr>
          </a:p>
        </p:txBody>
      </p:sp>
      <p:sp>
        <p:nvSpPr>
          <p:cNvPr id="5" name="Slide Number Placeholder 4"/>
          <p:cNvSpPr>
            <a:spLocks noGrp="1"/>
          </p:cNvSpPr>
          <p:nvPr>
            <p:ph type="sldNum" sz="quarter" idx="4294967295"/>
          </p:nvPr>
        </p:nvSpPr>
        <p:spPr>
          <a:xfrm>
            <a:off x="11520488" y="6597650"/>
            <a:ext cx="671512" cy="196850"/>
          </a:xfrm>
        </p:spPr>
        <p:txBody>
          <a:bodyPr/>
          <a:lstStyle/>
          <a:p>
            <a:pPr>
              <a:defRPr/>
            </a:pPr>
            <a:endParaRPr lang="en-GB" noProof="0" dirty="0"/>
          </a:p>
        </p:txBody>
      </p:sp>
      <p:grpSp>
        <p:nvGrpSpPr>
          <p:cNvPr id="93" name="Group 92"/>
          <p:cNvGrpSpPr/>
          <p:nvPr/>
        </p:nvGrpSpPr>
        <p:grpSpPr>
          <a:xfrm>
            <a:off x="6460040" y="4146508"/>
            <a:ext cx="3599657" cy="1080823"/>
            <a:chOff x="4500562" y="5286388"/>
            <a:chExt cx="4319588" cy="1296988"/>
          </a:xfrm>
        </p:grpSpPr>
        <p:sp>
          <p:nvSpPr>
            <p:cNvPr id="94" name="Rectangle 68"/>
            <p:cNvSpPr>
              <a:spLocks noChangeArrowheads="1"/>
            </p:cNvSpPr>
            <p:nvPr/>
          </p:nvSpPr>
          <p:spPr bwMode="auto">
            <a:xfrm>
              <a:off x="4500562" y="5286388"/>
              <a:ext cx="4319588" cy="1296988"/>
            </a:xfrm>
            <a:prstGeom prst="rect">
              <a:avLst/>
            </a:prstGeom>
            <a:solidFill>
              <a:srgbClr val="FFFFFF">
                <a:lumMod val="85000"/>
              </a:srgbClr>
            </a:solidFill>
            <a:ln w="9525">
              <a:miter lim="800000"/>
              <a:headEnd/>
              <a:tailEnd/>
            </a:ln>
            <a:scene3d>
              <a:camera prst="legacyObliqueTopRight"/>
              <a:lightRig rig="legacyFlat3" dir="b"/>
            </a:scene3d>
            <a:sp3d extrusionH="163500" prstMaterial="legacyMatte">
              <a:bevelT w="13500" h="13500" prst="angle"/>
              <a:bevelB w="13500" h="13500" prst="angle"/>
              <a:extrusionClr>
                <a:srgbClr val="808080"/>
              </a:extrusionClr>
            </a:sp3d>
          </p:spPr>
          <p:txBody>
            <a:bodyPr wrap="none" anchor="ctr">
              <a:flatTx/>
            </a:bodyPr>
            <a:lstStyle/>
            <a:p>
              <a:pPr algn="r" defTabSz="761970">
                <a:defRPr/>
              </a:pPr>
              <a:endParaRPr lang="en-US" sz="1417" kern="0" baseline="-25000">
                <a:solidFill>
                  <a:srgbClr val="000000"/>
                </a:solidFill>
              </a:endParaRPr>
            </a:p>
          </p:txBody>
        </p:sp>
        <p:sp>
          <p:nvSpPr>
            <p:cNvPr id="95" name="Text Box 69"/>
            <p:cNvSpPr txBox="1">
              <a:spLocks noChangeArrowheads="1"/>
            </p:cNvSpPr>
            <p:nvPr/>
          </p:nvSpPr>
          <p:spPr bwMode="auto">
            <a:xfrm>
              <a:off x="4500562" y="5387968"/>
              <a:ext cx="2305050" cy="603088"/>
            </a:xfrm>
            <a:prstGeom prst="rect">
              <a:avLst/>
            </a:prstGeom>
            <a:noFill/>
            <a:ln w="9525">
              <a:noFill/>
              <a:miter lim="800000"/>
              <a:headEnd/>
              <a:tailEnd/>
            </a:ln>
          </p:spPr>
          <p:txBody>
            <a:bodyPr>
              <a:spAutoFit/>
            </a:bodyPr>
            <a:lstStyle/>
            <a:p>
              <a:pPr algn="ctr" defTabSz="761970">
                <a:spcBef>
                  <a:spcPct val="50000"/>
                </a:spcBef>
                <a:defRPr/>
              </a:pPr>
              <a:r>
                <a:rPr lang="en-US" sz="1333" b="1" kern="0" dirty="0">
                  <a:solidFill>
                    <a:srgbClr val="000000"/>
                  </a:solidFill>
                </a:rPr>
                <a:t>Library of FB Types</a:t>
              </a:r>
            </a:p>
          </p:txBody>
        </p:sp>
        <p:grpSp>
          <p:nvGrpSpPr>
            <p:cNvPr id="96" name="Group 90"/>
            <p:cNvGrpSpPr>
              <a:grpSpLocks/>
            </p:cNvGrpSpPr>
            <p:nvPr/>
          </p:nvGrpSpPr>
          <p:grpSpPr bwMode="auto">
            <a:xfrm>
              <a:off x="7019925" y="5572140"/>
              <a:ext cx="647700" cy="866775"/>
              <a:chOff x="4558" y="2251"/>
              <a:chExt cx="1074" cy="1905"/>
            </a:xfrm>
            <a:solidFill>
              <a:srgbClr val="DAEDEF"/>
            </a:solidFill>
          </p:grpSpPr>
          <p:grpSp>
            <p:nvGrpSpPr>
              <p:cNvPr id="98" name="Group 91"/>
              <p:cNvGrpSpPr>
                <a:grpSpLocks/>
              </p:cNvGrpSpPr>
              <p:nvPr/>
            </p:nvGrpSpPr>
            <p:grpSpPr bwMode="auto">
              <a:xfrm>
                <a:off x="4558" y="2251"/>
                <a:ext cx="1056" cy="1905"/>
                <a:chOff x="4558" y="2251"/>
                <a:chExt cx="1056" cy="1905"/>
              </a:xfrm>
              <a:grpFill/>
            </p:grpSpPr>
            <p:sp>
              <p:nvSpPr>
                <p:cNvPr id="111" name="Rectangle 92"/>
                <p:cNvSpPr>
                  <a:spLocks noChangeArrowheads="1"/>
                </p:cNvSpPr>
                <p:nvPr/>
              </p:nvSpPr>
              <p:spPr bwMode="auto">
                <a:xfrm>
                  <a:off x="4558" y="2251"/>
                  <a:ext cx="1056" cy="589"/>
                </a:xfrm>
                <a:prstGeom prst="rect">
                  <a:avLst/>
                </a:prstGeom>
                <a:grpFill/>
                <a:ln w="19050">
                  <a:solidFill>
                    <a:srgbClr val="000000"/>
                  </a:solidFill>
                  <a:miter lim="800000"/>
                  <a:headEnd/>
                  <a:tailEnd/>
                </a:ln>
              </p:spPr>
              <p:txBody>
                <a:bodyPr wrap="none" anchor="ctr"/>
                <a:lstStyle/>
                <a:p>
                  <a:pPr algn="r" defTabSz="761970">
                    <a:defRPr/>
                  </a:pPr>
                  <a:endParaRPr lang="en-US" sz="1417" kern="0" baseline="-25000">
                    <a:solidFill>
                      <a:srgbClr val="000000"/>
                    </a:solidFill>
                  </a:endParaRPr>
                </a:p>
              </p:txBody>
            </p:sp>
            <p:sp>
              <p:nvSpPr>
                <p:cNvPr id="112" name="Rectangle 93"/>
                <p:cNvSpPr>
                  <a:spLocks noChangeArrowheads="1"/>
                </p:cNvSpPr>
                <p:nvPr/>
              </p:nvSpPr>
              <p:spPr bwMode="auto">
                <a:xfrm>
                  <a:off x="4558" y="3067"/>
                  <a:ext cx="1056" cy="1089"/>
                </a:xfrm>
                <a:prstGeom prst="rect">
                  <a:avLst/>
                </a:prstGeom>
                <a:grpFill/>
                <a:ln w="19050">
                  <a:solidFill>
                    <a:srgbClr val="000000"/>
                  </a:solidFill>
                  <a:miter lim="800000"/>
                  <a:headEnd/>
                  <a:tailEnd/>
                </a:ln>
              </p:spPr>
              <p:txBody>
                <a:bodyPr wrap="none" anchor="ctr"/>
                <a:lstStyle/>
                <a:p>
                  <a:pPr algn="r" defTabSz="761970">
                    <a:defRPr/>
                  </a:pPr>
                  <a:endParaRPr lang="en-US" sz="1417" kern="0" baseline="-25000">
                    <a:solidFill>
                      <a:srgbClr val="000000"/>
                    </a:solidFill>
                  </a:endParaRPr>
                </a:p>
              </p:txBody>
            </p:sp>
            <p:sp>
              <p:nvSpPr>
                <p:cNvPr id="113" name="Rectangle 94"/>
                <p:cNvSpPr>
                  <a:spLocks noChangeArrowheads="1"/>
                </p:cNvSpPr>
                <p:nvPr/>
              </p:nvSpPr>
              <p:spPr bwMode="auto">
                <a:xfrm>
                  <a:off x="4750" y="2789"/>
                  <a:ext cx="702" cy="324"/>
                </a:xfrm>
                <a:prstGeom prst="rect">
                  <a:avLst/>
                </a:prstGeom>
                <a:grpFill/>
                <a:ln w="19050">
                  <a:noFill/>
                  <a:miter lim="800000"/>
                  <a:headEnd/>
                  <a:tailEnd/>
                </a:ln>
              </p:spPr>
              <p:txBody>
                <a:bodyPr wrap="none" anchor="ctr"/>
                <a:lstStyle/>
                <a:p>
                  <a:pPr algn="r" defTabSz="761970">
                    <a:defRPr/>
                  </a:pPr>
                  <a:endParaRPr lang="en-US" sz="1417" kern="0" baseline="-25000">
                    <a:solidFill>
                      <a:srgbClr val="000000"/>
                    </a:solidFill>
                  </a:endParaRPr>
                </a:p>
              </p:txBody>
            </p:sp>
          </p:grpSp>
          <p:sp>
            <p:nvSpPr>
              <p:cNvPr id="99" name="Line 95"/>
              <p:cNvSpPr>
                <a:spLocks noChangeShapeType="1"/>
              </p:cNvSpPr>
              <p:nvPr/>
            </p:nvSpPr>
            <p:spPr bwMode="auto">
              <a:xfrm flipV="1">
                <a:off x="4740" y="2840"/>
                <a:ext cx="0" cy="227"/>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0" name="Line 96"/>
              <p:cNvSpPr>
                <a:spLocks noChangeShapeType="1"/>
              </p:cNvSpPr>
              <p:nvPr/>
            </p:nvSpPr>
            <p:spPr bwMode="auto">
              <a:xfrm flipV="1">
                <a:off x="4569" y="2840"/>
                <a:ext cx="171" cy="0"/>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1" name="Line 97"/>
              <p:cNvSpPr>
                <a:spLocks noChangeShapeType="1"/>
              </p:cNvSpPr>
              <p:nvPr/>
            </p:nvSpPr>
            <p:spPr bwMode="auto">
              <a:xfrm flipV="1">
                <a:off x="5465" y="2840"/>
                <a:ext cx="165" cy="0"/>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2" name="Line 98"/>
              <p:cNvSpPr>
                <a:spLocks noChangeShapeType="1"/>
              </p:cNvSpPr>
              <p:nvPr/>
            </p:nvSpPr>
            <p:spPr bwMode="auto">
              <a:xfrm flipV="1">
                <a:off x="4569" y="2251"/>
                <a:ext cx="0" cy="589"/>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3" name="Line 99"/>
              <p:cNvSpPr>
                <a:spLocks noChangeShapeType="1"/>
              </p:cNvSpPr>
              <p:nvPr/>
            </p:nvSpPr>
            <p:spPr bwMode="auto">
              <a:xfrm flipV="1">
                <a:off x="5620" y="2251"/>
                <a:ext cx="0" cy="589"/>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4" name="Line 100"/>
              <p:cNvSpPr>
                <a:spLocks noChangeShapeType="1"/>
              </p:cNvSpPr>
              <p:nvPr/>
            </p:nvSpPr>
            <p:spPr bwMode="auto">
              <a:xfrm flipV="1">
                <a:off x="4558" y="2251"/>
                <a:ext cx="1062" cy="0"/>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5" name="Line 101"/>
              <p:cNvSpPr>
                <a:spLocks noChangeShapeType="1"/>
              </p:cNvSpPr>
              <p:nvPr/>
            </p:nvSpPr>
            <p:spPr bwMode="auto">
              <a:xfrm flipV="1">
                <a:off x="4569" y="3067"/>
                <a:ext cx="0" cy="1089"/>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6" name="Line 102"/>
              <p:cNvSpPr>
                <a:spLocks noChangeShapeType="1"/>
              </p:cNvSpPr>
              <p:nvPr/>
            </p:nvSpPr>
            <p:spPr bwMode="auto">
              <a:xfrm flipV="1">
                <a:off x="4558" y="3065"/>
                <a:ext cx="182" cy="2"/>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7" name="Line 103"/>
              <p:cNvSpPr>
                <a:spLocks noChangeShapeType="1"/>
              </p:cNvSpPr>
              <p:nvPr/>
            </p:nvSpPr>
            <p:spPr bwMode="auto">
              <a:xfrm flipV="1">
                <a:off x="5465" y="3067"/>
                <a:ext cx="165" cy="0"/>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8" name="Line 104"/>
              <p:cNvSpPr>
                <a:spLocks noChangeShapeType="1"/>
              </p:cNvSpPr>
              <p:nvPr/>
            </p:nvSpPr>
            <p:spPr bwMode="auto">
              <a:xfrm flipV="1">
                <a:off x="5620" y="3067"/>
                <a:ext cx="0" cy="1089"/>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9" name="Line 105"/>
              <p:cNvSpPr>
                <a:spLocks noChangeShapeType="1"/>
              </p:cNvSpPr>
              <p:nvPr/>
            </p:nvSpPr>
            <p:spPr bwMode="auto">
              <a:xfrm flipV="1">
                <a:off x="4569" y="4156"/>
                <a:ext cx="1063" cy="0"/>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10" name="Line 106"/>
              <p:cNvSpPr>
                <a:spLocks noChangeShapeType="1"/>
              </p:cNvSpPr>
              <p:nvPr/>
            </p:nvSpPr>
            <p:spPr bwMode="auto">
              <a:xfrm flipV="1">
                <a:off x="5465" y="2840"/>
                <a:ext cx="0" cy="228"/>
              </a:xfrm>
              <a:prstGeom prst="line">
                <a:avLst/>
              </a:prstGeom>
              <a:grpFill/>
              <a:ln w="19050">
                <a:solidFill>
                  <a:srgbClr val="000000"/>
                </a:solidFill>
                <a:round/>
                <a:headEnd/>
                <a:tailEnd/>
              </a:ln>
            </p:spPr>
            <p:txBody>
              <a:bodyPr/>
              <a:lstStyle/>
              <a:p>
                <a:pPr algn="r" defTabSz="761970">
                  <a:defRPr/>
                </a:pPr>
                <a:endParaRPr lang="en-NZ" sz="1417" kern="0" baseline="-25000">
                  <a:solidFill>
                    <a:srgbClr val="000000"/>
                  </a:solidFill>
                </a:endParaRPr>
              </a:p>
            </p:txBody>
          </p:sp>
        </p:grpSp>
        <p:sp>
          <p:nvSpPr>
            <p:cNvPr id="97" name="Text Box 165"/>
            <p:cNvSpPr txBox="1">
              <a:spLocks noChangeArrowheads="1"/>
            </p:cNvSpPr>
            <p:nvPr/>
          </p:nvSpPr>
          <p:spPr bwMode="auto">
            <a:xfrm>
              <a:off x="6972300" y="5940418"/>
              <a:ext cx="720725" cy="276998"/>
            </a:xfrm>
            <a:prstGeom prst="rect">
              <a:avLst/>
            </a:prstGeom>
            <a:noFill/>
            <a:ln w="9525">
              <a:noFill/>
              <a:miter lim="800000"/>
              <a:headEnd/>
              <a:tailEnd/>
            </a:ln>
          </p:spPr>
          <p:txBody>
            <a:bodyPr>
              <a:spAutoFit/>
            </a:bodyPr>
            <a:lstStyle/>
            <a:p>
              <a:pPr algn="ctr" defTabSz="761970">
                <a:spcBef>
                  <a:spcPct val="50000"/>
                </a:spcBef>
                <a:defRPr/>
              </a:pPr>
              <a:r>
                <a:rPr lang="en-US" sz="900" kern="0" dirty="0">
                  <a:solidFill>
                    <a:srgbClr val="000000"/>
                  </a:solidFill>
                </a:rPr>
                <a:t>FBType</a:t>
              </a:r>
            </a:p>
          </p:txBody>
        </p:sp>
      </p:grpSp>
      <p:grpSp>
        <p:nvGrpSpPr>
          <p:cNvPr id="114" name="Group 113"/>
          <p:cNvGrpSpPr/>
          <p:nvPr/>
        </p:nvGrpSpPr>
        <p:grpSpPr>
          <a:xfrm>
            <a:off x="6450787" y="1808906"/>
            <a:ext cx="3428992" cy="2663023"/>
            <a:chOff x="4489460" y="2481266"/>
            <a:chExt cx="4114790" cy="3195627"/>
          </a:xfrm>
        </p:grpSpPr>
        <p:grpSp>
          <p:nvGrpSpPr>
            <p:cNvPr id="115" name="Group 114"/>
            <p:cNvGrpSpPr/>
            <p:nvPr/>
          </p:nvGrpSpPr>
          <p:grpSpPr>
            <a:xfrm>
              <a:off x="4489460" y="2481266"/>
              <a:ext cx="4114790" cy="2171697"/>
              <a:chOff x="4489460" y="2481266"/>
              <a:chExt cx="4114790" cy="2171697"/>
            </a:xfrm>
          </p:grpSpPr>
          <p:grpSp>
            <p:nvGrpSpPr>
              <p:cNvPr id="120" name="Group 119"/>
              <p:cNvGrpSpPr/>
              <p:nvPr/>
            </p:nvGrpSpPr>
            <p:grpSpPr>
              <a:xfrm>
                <a:off x="4489460" y="3071810"/>
                <a:ext cx="1511300" cy="1581153"/>
                <a:chOff x="4489460" y="3071810"/>
                <a:chExt cx="1511300" cy="1581153"/>
              </a:xfrm>
            </p:grpSpPr>
            <p:grpSp>
              <p:nvGrpSpPr>
                <p:cNvPr id="161" name="Group 6"/>
                <p:cNvGrpSpPr>
                  <a:grpSpLocks/>
                </p:cNvGrpSpPr>
                <p:nvPr/>
              </p:nvGrpSpPr>
              <p:grpSpPr bwMode="auto">
                <a:xfrm>
                  <a:off x="4919673" y="3500438"/>
                  <a:ext cx="650875" cy="1152525"/>
                  <a:chOff x="4558" y="2251"/>
                  <a:chExt cx="1074" cy="1905"/>
                </a:xfrm>
                <a:solidFill>
                  <a:srgbClr val="DAEDEF"/>
                </a:solidFill>
              </p:grpSpPr>
              <p:grpSp>
                <p:nvGrpSpPr>
                  <p:cNvPr id="164" name="Group 7"/>
                  <p:cNvGrpSpPr>
                    <a:grpSpLocks/>
                  </p:cNvGrpSpPr>
                  <p:nvPr/>
                </p:nvGrpSpPr>
                <p:grpSpPr bwMode="auto">
                  <a:xfrm>
                    <a:off x="4558" y="2251"/>
                    <a:ext cx="1056" cy="1905"/>
                    <a:chOff x="4558" y="2251"/>
                    <a:chExt cx="1056" cy="1905"/>
                  </a:xfrm>
                  <a:grpFill/>
                </p:grpSpPr>
                <p:sp>
                  <p:nvSpPr>
                    <p:cNvPr id="177" name="Rectangle 8"/>
                    <p:cNvSpPr>
                      <a:spLocks noChangeArrowheads="1"/>
                    </p:cNvSpPr>
                    <p:nvPr/>
                  </p:nvSpPr>
                  <p:spPr bwMode="auto">
                    <a:xfrm>
                      <a:off x="4558" y="2251"/>
                      <a:ext cx="1056" cy="589"/>
                    </a:xfrm>
                    <a:prstGeom prst="rect">
                      <a:avLst/>
                    </a:prstGeom>
                    <a:grpFill/>
                    <a:ln w="9525">
                      <a:noFill/>
                      <a:miter lim="800000"/>
                      <a:headEnd/>
                      <a:tailEnd/>
                    </a:ln>
                  </p:spPr>
                  <p:txBody>
                    <a:bodyPr wrap="none" anchor="ctr"/>
                    <a:lstStyle/>
                    <a:p>
                      <a:pPr algn="r" defTabSz="761970">
                        <a:defRPr/>
                      </a:pPr>
                      <a:endParaRPr lang="en-US" sz="1417" kern="0" baseline="-25000">
                        <a:solidFill>
                          <a:srgbClr val="000000"/>
                        </a:solidFill>
                      </a:endParaRPr>
                    </a:p>
                  </p:txBody>
                </p:sp>
                <p:sp>
                  <p:nvSpPr>
                    <p:cNvPr id="178" name="Rectangle 9"/>
                    <p:cNvSpPr>
                      <a:spLocks noChangeArrowheads="1"/>
                    </p:cNvSpPr>
                    <p:nvPr/>
                  </p:nvSpPr>
                  <p:spPr bwMode="auto">
                    <a:xfrm>
                      <a:off x="4558" y="3067"/>
                      <a:ext cx="1056" cy="1089"/>
                    </a:xfrm>
                    <a:prstGeom prst="rect">
                      <a:avLst/>
                    </a:prstGeom>
                    <a:grpFill/>
                    <a:ln w="9525">
                      <a:noFill/>
                      <a:miter lim="800000"/>
                      <a:headEnd/>
                      <a:tailEnd/>
                    </a:ln>
                  </p:spPr>
                  <p:txBody>
                    <a:bodyPr wrap="none" anchor="ctr"/>
                    <a:lstStyle/>
                    <a:p>
                      <a:pPr algn="r" defTabSz="761970">
                        <a:defRPr/>
                      </a:pPr>
                      <a:endParaRPr lang="en-US" sz="1417" kern="0" baseline="-25000">
                        <a:solidFill>
                          <a:srgbClr val="000000"/>
                        </a:solidFill>
                      </a:endParaRPr>
                    </a:p>
                  </p:txBody>
                </p:sp>
                <p:sp>
                  <p:nvSpPr>
                    <p:cNvPr id="179" name="Rectangle 10"/>
                    <p:cNvSpPr>
                      <a:spLocks noChangeArrowheads="1"/>
                    </p:cNvSpPr>
                    <p:nvPr/>
                  </p:nvSpPr>
                  <p:spPr bwMode="auto">
                    <a:xfrm>
                      <a:off x="4750" y="2789"/>
                      <a:ext cx="702" cy="324"/>
                    </a:xfrm>
                    <a:prstGeom prst="rect">
                      <a:avLst/>
                    </a:prstGeom>
                    <a:grpFill/>
                    <a:ln w="9525">
                      <a:noFill/>
                      <a:miter lim="800000"/>
                      <a:headEnd/>
                      <a:tailEnd/>
                    </a:ln>
                  </p:spPr>
                  <p:txBody>
                    <a:bodyPr wrap="none" anchor="ctr"/>
                    <a:lstStyle/>
                    <a:p>
                      <a:pPr algn="r" defTabSz="761970">
                        <a:defRPr/>
                      </a:pPr>
                      <a:endParaRPr lang="en-US" sz="1417" kern="0" baseline="-25000">
                        <a:solidFill>
                          <a:srgbClr val="000000"/>
                        </a:solidFill>
                      </a:endParaRPr>
                    </a:p>
                  </p:txBody>
                </p:sp>
              </p:grpSp>
              <p:sp>
                <p:nvSpPr>
                  <p:cNvPr id="165" name="Line 11"/>
                  <p:cNvSpPr>
                    <a:spLocks noChangeShapeType="1"/>
                  </p:cNvSpPr>
                  <p:nvPr/>
                </p:nvSpPr>
                <p:spPr bwMode="auto">
                  <a:xfrm flipV="1">
                    <a:off x="4740" y="2840"/>
                    <a:ext cx="0" cy="227"/>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66" name="Line 12"/>
                  <p:cNvSpPr>
                    <a:spLocks noChangeShapeType="1"/>
                  </p:cNvSpPr>
                  <p:nvPr/>
                </p:nvSpPr>
                <p:spPr bwMode="auto">
                  <a:xfrm flipV="1">
                    <a:off x="4569" y="2840"/>
                    <a:ext cx="171"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67" name="Line 13"/>
                  <p:cNvSpPr>
                    <a:spLocks noChangeShapeType="1"/>
                  </p:cNvSpPr>
                  <p:nvPr/>
                </p:nvSpPr>
                <p:spPr bwMode="auto">
                  <a:xfrm flipV="1">
                    <a:off x="5465" y="2840"/>
                    <a:ext cx="165"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68" name="Line 14"/>
                  <p:cNvSpPr>
                    <a:spLocks noChangeShapeType="1"/>
                  </p:cNvSpPr>
                  <p:nvPr/>
                </p:nvSpPr>
                <p:spPr bwMode="auto">
                  <a:xfrm flipV="1">
                    <a:off x="4569" y="2251"/>
                    <a:ext cx="0" cy="5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69" name="Line 15"/>
                  <p:cNvSpPr>
                    <a:spLocks noChangeShapeType="1"/>
                  </p:cNvSpPr>
                  <p:nvPr/>
                </p:nvSpPr>
                <p:spPr bwMode="auto">
                  <a:xfrm flipV="1">
                    <a:off x="5620" y="2251"/>
                    <a:ext cx="0" cy="5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70" name="Line 16"/>
                  <p:cNvSpPr>
                    <a:spLocks noChangeShapeType="1"/>
                  </p:cNvSpPr>
                  <p:nvPr/>
                </p:nvSpPr>
                <p:spPr bwMode="auto">
                  <a:xfrm flipV="1">
                    <a:off x="4558" y="2251"/>
                    <a:ext cx="1062"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71" name="Line 17"/>
                  <p:cNvSpPr>
                    <a:spLocks noChangeShapeType="1"/>
                  </p:cNvSpPr>
                  <p:nvPr/>
                </p:nvSpPr>
                <p:spPr bwMode="auto">
                  <a:xfrm flipV="1">
                    <a:off x="4569" y="3067"/>
                    <a:ext cx="0" cy="10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72" name="Line 18"/>
                  <p:cNvSpPr>
                    <a:spLocks noChangeShapeType="1"/>
                  </p:cNvSpPr>
                  <p:nvPr/>
                </p:nvSpPr>
                <p:spPr bwMode="auto">
                  <a:xfrm flipV="1">
                    <a:off x="4558" y="3065"/>
                    <a:ext cx="182" cy="2"/>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73" name="Line 19"/>
                  <p:cNvSpPr>
                    <a:spLocks noChangeShapeType="1"/>
                  </p:cNvSpPr>
                  <p:nvPr/>
                </p:nvSpPr>
                <p:spPr bwMode="auto">
                  <a:xfrm flipV="1">
                    <a:off x="5465" y="3067"/>
                    <a:ext cx="165"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74" name="Line 20"/>
                  <p:cNvSpPr>
                    <a:spLocks noChangeShapeType="1"/>
                  </p:cNvSpPr>
                  <p:nvPr/>
                </p:nvSpPr>
                <p:spPr bwMode="auto">
                  <a:xfrm flipV="1">
                    <a:off x="5620" y="3067"/>
                    <a:ext cx="0" cy="10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75" name="Line 21"/>
                  <p:cNvSpPr>
                    <a:spLocks noChangeShapeType="1"/>
                  </p:cNvSpPr>
                  <p:nvPr/>
                </p:nvSpPr>
                <p:spPr bwMode="auto">
                  <a:xfrm flipV="1">
                    <a:off x="4569" y="4156"/>
                    <a:ext cx="1063"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76" name="Line 22"/>
                  <p:cNvSpPr>
                    <a:spLocks noChangeShapeType="1"/>
                  </p:cNvSpPr>
                  <p:nvPr/>
                </p:nvSpPr>
                <p:spPr bwMode="auto">
                  <a:xfrm flipV="1">
                    <a:off x="5465" y="2840"/>
                    <a:ext cx="0" cy="228"/>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grpSp>
            <p:sp>
              <p:nvSpPr>
                <p:cNvPr id="162" name="Text Box 125"/>
                <p:cNvSpPr txBox="1">
                  <a:spLocks noChangeArrowheads="1"/>
                </p:cNvSpPr>
                <p:nvPr/>
              </p:nvSpPr>
              <p:spPr bwMode="auto">
                <a:xfrm>
                  <a:off x="4489460" y="3071810"/>
                  <a:ext cx="1511300" cy="372487"/>
                </a:xfrm>
                <a:prstGeom prst="rect">
                  <a:avLst/>
                </a:prstGeom>
                <a:noFill/>
                <a:ln w="9525">
                  <a:noFill/>
                  <a:miter lim="800000"/>
                  <a:headEnd/>
                  <a:tailEnd/>
                </a:ln>
              </p:spPr>
              <p:txBody>
                <a:bodyPr>
                  <a:spAutoFit/>
                </a:bodyPr>
                <a:lstStyle/>
                <a:p>
                  <a:pPr algn="ctr" defTabSz="761970">
                    <a:spcBef>
                      <a:spcPct val="50000"/>
                    </a:spcBef>
                    <a:defRPr/>
                  </a:pPr>
                  <a:r>
                    <a:rPr lang="en-US" sz="1417" kern="0" dirty="0">
                      <a:solidFill>
                        <a:srgbClr val="000000"/>
                      </a:solidFill>
                    </a:rPr>
                    <a:t>FBInstance1</a:t>
                  </a:r>
                </a:p>
              </p:txBody>
            </p:sp>
            <p:sp>
              <p:nvSpPr>
                <p:cNvPr id="163" name="Text Box 166"/>
                <p:cNvSpPr txBox="1">
                  <a:spLocks noChangeArrowheads="1"/>
                </p:cNvSpPr>
                <p:nvPr/>
              </p:nvSpPr>
              <p:spPr bwMode="auto">
                <a:xfrm>
                  <a:off x="4884748" y="4000504"/>
                  <a:ext cx="720725" cy="276998"/>
                </a:xfrm>
                <a:prstGeom prst="rect">
                  <a:avLst/>
                </a:prstGeom>
                <a:noFill/>
                <a:ln w="9525">
                  <a:noFill/>
                  <a:miter lim="800000"/>
                  <a:headEnd/>
                  <a:tailEnd/>
                </a:ln>
              </p:spPr>
              <p:txBody>
                <a:bodyPr>
                  <a:spAutoFit/>
                </a:bodyPr>
                <a:lstStyle/>
                <a:p>
                  <a:pPr algn="ctr" defTabSz="761970">
                    <a:spcBef>
                      <a:spcPct val="50000"/>
                    </a:spcBef>
                    <a:defRPr/>
                  </a:pPr>
                  <a:r>
                    <a:rPr lang="en-US" sz="900" kern="0" dirty="0">
                      <a:solidFill>
                        <a:srgbClr val="000000"/>
                      </a:solidFill>
                    </a:rPr>
                    <a:t>FBType</a:t>
                  </a:r>
                </a:p>
              </p:txBody>
            </p:sp>
          </p:grpSp>
          <p:grpSp>
            <p:nvGrpSpPr>
              <p:cNvPr id="121" name="Group 120"/>
              <p:cNvGrpSpPr/>
              <p:nvPr/>
            </p:nvGrpSpPr>
            <p:grpSpPr>
              <a:xfrm>
                <a:off x="5703906" y="2481266"/>
                <a:ext cx="1511300" cy="1519238"/>
                <a:chOff x="5703906" y="2481266"/>
                <a:chExt cx="1511300" cy="1519238"/>
              </a:xfrm>
            </p:grpSpPr>
            <p:grpSp>
              <p:nvGrpSpPr>
                <p:cNvPr id="142" name="Group 126"/>
                <p:cNvGrpSpPr>
                  <a:grpSpLocks/>
                </p:cNvGrpSpPr>
                <p:nvPr/>
              </p:nvGrpSpPr>
              <p:grpSpPr bwMode="auto">
                <a:xfrm>
                  <a:off x="6134118" y="2847979"/>
                  <a:ext cx="650875" cy="1152525"/>
                  <a:chOff x="4558" y="2251"/>
                  <a:chExt cx="1074" cy="1905"/>
                </a:xfrm>
                <a:solidFill>
                  <a:srgbClr val="DAEDEF"/>
                </a:solidFill>
              </p:grpSpPr>
              <p:grpSp>
                <p:nvGrpSpPr>
                  <p:cNvPr id="145" name="Group 127"/>
                  <p:cNvGrpSpPr>
                    <a:grpSpLocks/>
                  </p:cNvGrpSpPr>
                  <p:nvPr/>
                </p:nvGrpSpPr>
                <p:grpSpPr bwMode="auto">
                  <a:xfrm>
                    <a:off x="4558" y="2251"/>
                    <a:ext cx="1056" cy="1905"/>
                    <a:chOff x="4558" y="2251"/>
                    <a:chExt cx="1056" cy="1905"/>
                  </a:xfrm>
                  <a:grpFill/>
                </p:grpSpPr>
                <p:sp>
                  <p:nvSpPr>
                    <p:cNvPr id="158" name="Rectangle 128"/>
                    <p:cNvSpPr>
                      <a:spLocks noChangeArrowheads="1"/>
                    </p:cNvSpPr>
                    <p:nvPr/>
                  </p:nvSpPr>
                  <p:spPr bwMode="auto">
                    <a:xfrm>
                      <a:off x="4558" y="2251"/>
                      <a:ext cx="1056" cy="589"/>
                    </a:xfrm>
                    <a:prstGeom prst="rect">
                      <a:avLst/>
                    </a:prstGeom>
                    <a:grpFill/>
                    <a:ln w="9525">
                      <a:noFill/>
                      <a:miter lim="800000"/>
                      <a:headEnd/>
                      <a:tailEnd/>
                    </a:ln>
                  </p:spPr>
                  <p:txBody>
                    <a:bodyPr wrap="none" anchor="ctr"/>
                    <a:lstStyle/>
                    <a:p>
                      <a:pPr algn="r" defTabSz="761970">
                        <a:defRPr/>
                      </a:pPr>
                      <a:endParaRPr lang="en-US" sz="1417" kern="0" baseline="-25000">
                        <a:solidFill>
                          <a:srgbClr val="000000"/>
                        </a:solidFill>
                      </a:endParaRPr>
                    </a:p>
                  </p:txBody>
                </p:sp>
                <p:sp>
                  <p:nvSpPr>
                    <p:cNvPr id="159" name="Rectangle 129"/>
                    <p:cNvSpPr>
                      <a:spLocks noChangeArrowheads="1"/>
                    </p:cNvSpPr>
                    <p:nvPr/>
                  </p:nvSpPr>
                  <p:spPr bwMode="auto">
                    <a:xfrm>
                      <a:off x="4558" y="3067"/>
                      <a:ext cx="1056" cy="1089"/>
                    </a:xfrm>
                    <a:prstGeom prst="rect">
                      <a:avLst/>
                    </a:prstGeom>
                    <a:grpFill/>
                    <a:ln w="9525">
                      <a:noFill/>
                      <a:miter lim="800000"/>
                      <a:headEnd/>
                      <a:tailEnd/>
                    </a:ln>
                  </p:spPr>
                  <p:txBody>
                    <a:bodyPr wrap="none" anchor="ctr"/>
                    <a:lstStyle/>
                    <a:p>
                      <a:pPr algn="r" defTabSz="761970">
                        <a:defRPr/>
                      </a:pPr>
                      <a:endParaRPr lang="en-US" sz="1417" kern="0" baseline="-25000">
                        <a:solidFill>
                          <a:srgbClr val="000000"/>
                        </a:solidFill>
                      </a:endParaRPr>
                    </a:p>
                  </p:txBody>
                </p:sp>
                <p:sp>
                  <p:nvSpPr>
                    <p:cNvPr id="160" name="Rectangle 130"/>
                    <p:cNvSpPr>
                      <a:spLocks noChangeArrowheads="1"/>
                    </p:cNvSpPr>
                    <p:nvPr/>
                  </p:nvSpPr>
                  <p:spPr bwMode="auto">
                    <a:xfrm>
                      <a:off x="4750" y="2789"/>
                      <a:ext cx="702" cy="324"/>
                    </a:xfrm>
                    <a:prstGeom prst="rect">
                      <a:avLst/>
                    </a:prstGeom>
                    <a:grpFill/>
                    <a:ln w="9525">
                      <a:noFill/>
                      <a:miter lim="800000"/>
                      <a:headEnd/>
                      <a:tailEnd/>
                    </a:ln>
                  </p:spPr>
                  <p:txBody>
                    <a:bodyPr wrap="none" anchor="ctr"/>
                    <a:lstStyle/>
                    <a:p>
                      <a:pPr algn="r" defTabSz="761970">
                        <a:defRPr/>
                      </a:pPr>
                      <a:endParaRPr lang="en-US" sz="1417" kern="0" baseline="-25000">
                        <a:solidFill>
                          <a:srgbClr val="000000"/>
                        </a:solidFill>
                      </a:endParaRPr>
                    </a:p>
                  </p:txBody>
                </p:sp>
              </p:grpSp>
              <p:sp>
                <p:nvSpPr>
                  <p:cNvPr id="146" name="Line 131"/>
                  <p:cNvSpPr>
                    <a:spLocks noChangeShapeType="1"/>
                  </p:cNvSpPr>
                  <p:nvPr/>
                </p:nvSpPr>
                <p:spPr bwMode="auto">
                  <a:xfrm flipV="1">
                    <a:off x="4740" y="2840"/>
                    <a:ext cx="0" cy="227"/>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47" name="Line 132"/>
                  <p:cNvSpPr>
                    <a:spLocks noChangeShapeType="1"/>
                  </p:cNvSpPr>
                  <p:nvPr/>
                </p:nvSpPr>
                <p:spPr bwMode="auto">
                  <a:xfrm flipV="1">
                    <a:off x="4569" y="2840"/>
                    <a:ext cx="171"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48" name="Line 133"/>
                  <p:cNvSpPr>
                    <a:spLocks noChangeShapeType="1"/>
                  </p:cNvSpPr>
                  <p:nvPr/>
                </p:nvSpPr>
                <p:spPr bwMode="auto">
                  <a:xfrm flipV="1">
                    <a:off x="5465" y="2840"/>
                    <a:ext cx="165"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49" name="Line 134"/>
                  <p:cNvSpPr>
                    <a:spLocks noChangeShapeType="1"/>
                  </p:cNvSpPr>
                  <p:nvPr/>
                </p:nvSpPr>
                <p:spPr bwMode="auto">
                  <a:xfrm flipV="1">
                    <a:off x="4569" y="2251"/>
                    <a:ext cx="0" cy="5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0" name="Line 135"/>
                  <p:cNvSpPr>
                    <a:spLocks noChangeShapeType="1"/>
                  </p:cNvSpPr>
                  <p:nvPr/>
                </p:nvSpPr>
                <p:spPr bwMode="auto">
                  <a:xfrm flipV="1">
                    <a:off x="5620" y="2251"/>
                    <a:ext cx="0" cy="5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1" name="Line 136"/>
                  <p:cNvSpPr>
                    <a:spLocks noChangeShapeType="1"/>
                  </p:cNvSpPr>
                  <p:nvPr/>
                </p:nvSpPr>
                <p:spPr bwMode="auto">
                  <a:xfrm flipV="1">
                    <a:off x="4558" y="2251"/>
                    <a:ext cx="1062"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2" name="Line 137"/>
                  <p:cNvSpPr>
                    <a:spLocks noChangeShapeType="1"/>
                  </p:cNvSpPr>
                  <p:nvPr/>
                </p:nvSpPr>
                <p:spPr bwMode="auto">
                  <a:xfrm flipV="1">
                    <a:off x="4569" y="3067"/>
                    <a:ext cx="0" cy="10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3" name="Line 138"/>
                  <p:cNvSpPr>
                    <a:spLocks noChangeShapeType="1"/>
                  </p:cNvSpPr>
                  <p:nvPr/>
                </p:nvSpPr>
                <p:spPr bwMode="auto">
                  <a:xfrm flipV="1">
                    <a:off x="4558" y="3065"/>
                    <a:ext cx="182" cy="2"/>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4" name="Line 139"/>
                  <p:cNvSpPr>
                    <a:spLocks noChangeShapeType="1"/>
                  </p:cNvSpPr>
                  <p:nvPr/>
                </p:nvSpPr>
                <p:spPr bwMode="auto">
                  <a:xfrm flipV="1">
                    <a:off x="5465" y="3067"/>
                    <a:ext cx="165"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5" name="Line 140"/>
                  <p:cNvSpPr>
                    <a:spLocks noChangeShapeType="1"/>
                  </p:cNvSpPr>
                  <p:nvPr/>
                </p:nvSpPr>
                <p:spPr bwMode="auto">
                  <a:xfrm flipV="1">
                    <a:off x="5620" y="3067"/>
                    <a:ext cx="0" cy="10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6" name="Line 141"/>
                  <p:cNvSpPr>
                    <a:spLocks noChangeShapeType="1"/>
                  </p:cNvSpPr>
                  <p:nvPr/>
                </p:nvSpPr>
                <p:spPr bwMode="auto">
                  <a:xfrm flipV="1">
                    <a:off x="4569" y="4156"/>
                    <a:ext cx="1063"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7" name="Line 142"/>
                  <p:cNvSpPr>
                    <a:spLocks noChangeShapeType="1"/>
                  </p:cNvSpPr>
                  <p:nvPr/>
                </p:nvSpPr>
                <p:spPr bwMode="auto">
                  <a:xfrm flipV="1">
                    <a:off x="5465" y="2840"/>
                    <a:ext cx="0" cy="228"/>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grpSp>
            <p:sp>
              <p:nvSpPr>
                <p:cNvPr id="143" name="Text Box 163"/>
                <p:cNvSpPr txBox="1">
                  <a:spLocks noChangeArrowheads="1"/>
                </p:cNvSpPr>
                <p:nvPr/>
              </p:nvSpPr>
              <p:spPr bwMode="auto">
                <a:xfrm>
                  <a:off x="5703906" y="2481266"/>
                  <a:ext cx="1511300" cy="372487"/>
                </a:xfrm>
                <a:prstGeom prst="rect">
                  <a:avLst/>
                </a:prstGeom>
                <a:noFill/>
                <a:ln w="9525">
                  <a:noFill/>
                  <a:miter lim="800000"/>
                  <a:headEnd/>
                  <a:tailEnd/>
                </a:ln>
              </p:spPr>
              <p:txBody>
                <a:bodyPr>
                  <a:spAutoFit/>
                </a:bodyPr>
                <a:lstStyle/>
                <a:p>
                  <a:pPr algn="ctr" defTabSz="761970">
                    <a:spcBef>
                      <a:spcPct val="50000"/>
                    </a:spcBef>
                    <a:defRPr/>
                  </a:pPr>
                  <a:r>
                    <a:rPr lang="en-US" sz="1417" kern="0" dirty="0">
                      <a:solidFill>
                        <a:srgbClr val="000000"/>
                      </a:solidFill>
                    </a:rPr>
                    <a:t>FBInstance2</a:t>
                  </a:r>
                </a:p>
              </p:txBody>
            </p:sp>
            <p:sp>
              <p:nvSpPr>
                <p:cNvPr id="144" name="Text Box 167"/>
                <p:cNvSpPr txBox="1">
                  <a:spLocks noChangeArrowheads="1"/>
                </p:cNvSpPr>
                <p:nvPr/>
              </p:nvSpPr>
              <p:spPr bwMode="auto">
                <a:xfrm>
                  <a:off x="6094431" y="3352804"/>
                  <a:ext cx="720725" cy="276998"/>
                </a:xfrm>
                <a:prstGeom prst="rect">
                  <a:avLst/>
                </a:prstGeom>
                <a:noFill/>
                <a:ln w="9525">
                  <a:noFill/>
                  <a:miter lim="800000"/>
                  <a:headEnd/>
                  <a:tailEnd/>
                </a:ln>
              </p:spPr>
              <p:txBody>
                <a:bodyPr>
                  <a:spAutoFit/>
                </a:bodyPr>
                <a:lstStyle/>
                <a:p>
                  <a:pPr algn="ctr" defTabSz="761970">
                    <a:spcBef>
                      <a:spcPct val="50000"/>
                    </a:spcBef>
                    <a:defRPr/>
                  </a:pPr>
                  <a:r>
                    <a:rPr lang="en-US" sz="900" kern="0" dirty="0">
                      <a:solidFill>
                        <a:srgbClr val="000000"/>
                      </a:solidFill>
                    </a:rPr>
                    <a:t>FBType</a:t>
                  </a:r>
                </a:p>
              </p:txBody>
            </p:sp>
          </p:grpSp>
          <p:grpSp>
            <p:nvGrpSpPr>
              <p:cNvPr id="122" name="Group 121"/>
              <p:cNvGrpSpPr/>
              <p:nvPr/>
            </p:nvGrpSpPr>
            <p:grpSpPr>
              <a:xfrm>
                <a:off x="7092950" y="2838456"/>
                <a:ext cx="1511300" cy="1519238"/>
                <a:chOff x="7092950" y="2838456"/>
                <a:chExt cx="1511300" cy="1519238"/>
              </a:xfrm>
            </p:grpSpPr>
            <p:grpSp>
              <p:nvGrpSpPr>
                <p:cNvPr id="123" name="Group 144"/>
                <p:cNvGrpSpPr>
                  <a:grpSpLocks/>
                </p:cNvGrpSpPr>
                <p:nvPr/>
              </p:nvGrpSpPr>
              <p:grpSpPr bwMode="auto">
                <a:xfrm>
                  <a:off x="7524750" y="3205169"/>
                  <a:ext cx="650875" cy="1152525"/>
                  <a:chOff x="4558" y="2251"/>
                  <a:chExt cx="1074" cy="1905"/>
                </a:xfrm>
                <a:solidFill>
                  <a:srgbClr val="DAEDEF"/>
                </a:solidFill>
              </p:grpSpPr>
              <p:grpSp>
                <p:nvGrpSpPr>
                  <p:cNvPr id="126" name="Group 145"/>
                  <p:cNvGrpSpPr>
                    <a:grpSpLocks/>
                  </p:cNvGrpSpPr>
                  <p:nvPr/>
                </p:nvGrpSpPr>
                <p:grpSpPr bwMode="auto">
                  <a:xfrm>
                    <a:off x="4558" y="2251"/>
                    <a:ext cx="1056" cy="1905"/>
                    <a:chOff x="4558" y="2251"/>
                    <a:chExt cx="1056" cy="1905"/>
                  </a:xfrm>
                  <a:grpFill/>
                </p:grpSpPr>
                <p:sp>
                  <p:nvSpPr>
                    <p:cNvPr id="139" name="Rectangle 146"/>
                    <p:cNvSpPr>
                      <a:spLocks noChangeArrowheads="1"/>
                    </p:cNvSpPr>
                    <p:nvPr/>
                  </p:nvSpPr>
                  <p:spPr bwMode="auto">
                    <a:xfrm>
                      <a:off x="4558" y="2251"/>
                      <a:ext cx="1056" cy="589"/>
                    </a:xfrm>
                    <a:prstGeom prst="rect">
                      <a:avLst/>
                    </a:prstGeom>
                    <a:grpFill/>
                    <a:ln w="9525">
                      <a:noFill/>
                      <a:miter lim="800000"/>
                      <a:headEnd/>
                      <a:tailEnd/>
                    </a:ln>
                  </p:spPr>
                  <p:txBody>
                    <a:bodyPr wrap="none" anchor="ctr"/>
                    <a:lstStyle/>
                    <a:p>
                      <a:pPr algn="r" defTabSz="761970">
                        <a:defRPr/>
                      </a:pPr>
                      <a:endParaRPr lang="en-US" sz="1417" kern="0" baseline="-25000">
                        <a:solidFill>
                          <a:srgbClr val="000000"/>
                        </a:solidFill>
                      </a:endParaRPr>
                    </a:p>
                  </p:txBody>
                </p:sp>
                <p:sp>
                  <p:nvSpPr>
                    <p:cNvPr id="140" name="Rectangle 147"/>
                    <p:cNvSpPr>
                      <a:spLocks noChangeArrowheads="1"/>
                    </p:cNvSpPr>
                    <p:nvPr/>
                  </p:nvSpPr>
                  <p:spPr bwMode="auto">
                    <a:xfrm>
                      <a:off x="4558" y="3067"/>
                      <a:ext cx="1056" cy="1089"/>
                    </a:xfrm>
                    <a:prstGeom prst="rect">
                      <a:avLst/>
                    </a:prstGeom>
                    <a:grpFill/>
                    <a:ln w="9525">
                      <a:noFill/>
                      <a:miter lim="800000"/>
                      <a:headEnd/>
                      <a:tailEnd/>
                    </a:ln>
                  </p:spPr>
                  <p:txBody>
                    <a:bodyPr wrap="none" anchor="ctr"/>
                    <a:lstStyle/>
                    <a:p>
                      <a:pPr algn="r" defTabSz="761970">
                        <a:defRPr/>
                      </a:pPr>
                      <a:endParaRPr lang="en-US" sz="1417" kern="0" baseline="-25000">
                        <a:solidFill>
                          <a:srgbClr val="000000"/>
                        </a:solidFill>
                      </a:endParaRPr>
                    </a:p>
                  </p:txBody>
                </p:sp>
                <p:sp>
                  <p:nvSpPr>
                    <p:cNvPr id="141" name="Rectangle 148"/>
                    <p:cNvSpPr>
                      <a:spLocks noChangeArrowheads="1"/>
                    </p:cNvSpPr>
                    <p:nvPr/>
                  </p:nvSpPr>
                  <p:spPr bwMode="auto">
                    <a:xfrm>
                      <a:off x="4750" y="2789"/>
                      <a:ext cx="702" cy="324"/>
                    </a:xfrm>
                    <a:prstGeom prst="rect">
                      <a:avLst/>
                    </a:prstGeom>
                    <a:grpFill/>
                    <a:ln w="9525">
                      <a:noFill/>
                      <a:miter lim="800000"/>
                      <a:headEnd/>
                      <a:tailEnd/>
                    </a:ln>
                  </p:spPr>
                  <p:txBody>
                    <a:bodyPr wrap="none" anchor="ctr"/>
                    <a:lstStyle/>
                    <a:p>
                      <a:pPr algn="r" defTabSz="761970">
                        <a:defRPr/>
                      </a:pPr>
                      <a:endParaRPr lang="en-US" sz="1417" kern="0" baseline="-25000">
                        <a:solidFill>
                          <a:srgbClr val="000000"/>
                        </a:solidFill>
                      </a:endParaRPr>
                    </a:p>
                  </p:txBody>
                </p:sp>
              </p:grpSp>
              <p:sp>
                <p:nvSpPr>
                  <p:cNvPr id="127" name="Line 149"/>
                  <p:cNvSpPr>
                    <a:spLocks noChangeShapeType="1"/>
                  </p:cNvSpPr>
                  <p:nvPr/>
                </p:nvSpPr>
                <p:spPr bwMode="auto">
                  <a:xfrm flipV="1">
                    <a:off x="4740" y="2840"/>
                    <a:ext cx="0" cy="227"/>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28" name="Line 150"/>
                  <p:cNvSpPr>
                    <a:spLocks noChangeShapeType="1"/>
                  </p:cNvSpPr>
                  <p:nvPr/>
                </p:nvSpPr>
                <p:spPr bwMode="auto">
                  <a:xfrm flipV="1">
                    <a:off x="4569" y="2840"/>
                    <a:ext cx="171"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29" name="Line 151"/>
                  <p:cNvSpPr>
                    <a:spLocks noChangeShapeType="1"/>
                  </p:cNvSpPr>
                  <p:nvPr/>
                </p:nvSpPr>
                <p:spPr bwMode="auto">
                  <a:xfrm flipV="1">
                    <a:off x="5465" y="2840"/>
                    <a:ext cx="165"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0" name="Line 152"/>
                  <p:cNvSpPr>
                    <a:spLocks noChangeShapeType="1"/>
                  </p:cNvSpPr>
                  <p:nvPr/>
                </p:nvSpPr>
                <p:spPr bwMode="auto">
                  <a:xfrm flipV="1">
                    <a:off x="4569" y="2251"/>
                    <a:ext cx="0" cy="5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1" name="Line 153"/>
                  <p:cNvSpPr>
                    <a:spLocks noChangeShapeType="1"/>
                  </p:cNvSpPr>
                  <p:nvPr/>
                </p:nvSpPr>
                <p:spPr bwMode="auto">
                  <a:xfrm flipV="1">
                    <a:off x="5620" y="2251"/>
                    <a:ext cx="0" cy="5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2" name="Line 154"/>
                  <p:cNvSpPr>
                    <a:spLocks noChangeShapeType="1"/>
                  </p:cNvSpPr>
                  <p:nvPr/>
                </p:nvSpPr>
                <p:spPr bwMode="auto">
                  <a:xfrm flipV="1">
                    <a:off x="4558" y="2251"/>
                    <a:ext cx="1062"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3" name="Line 155"/>
                  <p:cNvSpPr>
                    <a:spLocks noChangeShapeType="1"/>
                  </p:cNvSpPr>
                  <p:nvPr/>
                </p:nvSpPr>
                <p:spPr bwMode="auto">
                  <a:xfrm flipV="1">
                    <a:off x="4569" y="3067"/>
                    <a:ext cx="0" cy="10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4" name="Line 156"/>
                  <p:cNvSpPr>
                    <a:spLocks noChangeShapeType="1"/>
                  </p:cNvSpPr>
                  <p:nvPr/>
                </p:nvSpPr>
                <p:spPr bwMode="auto">
                  <a:xfrm flipV="1">
                    <a:off x="4558" y="3065"/>
                    <a:ext cx="182" cy="2"/>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5" name="Line 157"/>
                  <p:cNvSpPr>
                    <a:spLocks noChangeShapeType="1"/>
                  </p:cNvSpPr>
                  <p:nvPr/>
                </p:nvSpPr>
                <p:spPr bwMode="auto">
                  <a:xfrm flipV="1">
                    <a:off x="5465" y="3067"/>
                    <a:ext cx="165"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6" name="Line 158"/>
                  <p:cNvSpPr>
                    <a:spLocks noChangeShapeType="1"/>
                  </p:cNvSpPr>
                  <p:nvPr/>
                </p:nvSpPr>
                <p:spPr bwMode="auto">
                  <a:xfrm flipV="1">
                    <a:off x="5620" y="3067"/>
                    <a:ext cx="0" cy="1089"/>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7" name="Line 159"/>
                  <p:cNvSpPr>
                    <a:spLocks noChangeShapeType="1"/>
                  </p:cNvSpPr>
                  <p:nvPr/>
                </p:nvSpPr>
                <p:spPr bwMode="auto">
                  <a:xfrm flipV="1">
                    <a:off x="4569" y="4156"/>
                    <a:ext cx="1063" cy="0"/>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8" name="Line 160"/>
                  <p:cNvSpPr>
                    <a:spLocks noChangeShapeType="1"/>
                  </p:cNvSpPr>
                  <p:nvPr/>
                </p:nvSpPr>
                <p:spPr bwMode="auto">
                  <a:xfrm flipV="1">
                    <a:off x="5465" y="2840"/>
                    <a:ext cx="0" cy="228"/>
                  </a:xfrm>
                  <a:prstGeom prst="line">
                    <a:avLst/>
                  </a:prstGeom>
                  <a:grpFill/>
                  <a:ln w="38100">
                    <a:solidFill>
                      <a:srgbClr val="000000"/>
                    </a:solidFill>
                    <a:round/>
                    <a:headEnd/>
                    <a:tailEnd/>
                  </a:ln>
                </p:spPr>
                <p:txBody>
                  <a:bodyPr/>
                  <a:lstStyle/>
                  <a:p>
                    <a:pPr algn="r" defTabSz="761970">
                      <a:defRPr/>
                    </a:pPr>
                    <a:endParaRPr lang="en-NZ" sz="1417" kern="0" baseline="-25000">
                      <a:solidFill>
                        <a:srgbClr val="000000"/>
                      </a:solidFill>
                    </a:endParaRPr>
                  </a:p>
                </p:txBody>
              </p:sp>
            </p:grpSp>
            <p:sp>
              <p:nvSpPr>
                <p:cNvPr id="124" name="Text Box 164"/>
                <p:cNvSpPr txBox="1">
                  <a:spLocks noChangeArrowheads="1"/>
                </p:cNvSpPr>
                <p:nvPr/>
              </p:nvSpPr>
              <p:spPr bwMode="auto">
                <a:xfrm>
                  <a:off x="7092950" y="2838456"/>
                  <a:ext cx="1511300" cy="372487"/>
                </a:xfrm>
                <a:prstGeom prst="rect">
                  <a:avLst/>
                </a:prstGeom>
                <a:noFill/>
                <a:ln w="9525">
                  <a:noFill/>
                  <a:miter lim="800000"/>
                  <a:headEnd/>
                  <a:tailEnd/>
                </a:ln>
              </p:spPr>
              <p:txBody>
                <a:bodyPr>
                  <a:spAutoFit/>
                </a:bodyPr>
                <a:lstStyle/>
                <a:p>
                  <a:pPr algn="ctr" defTabSz="761970">
                    <a:spcBef>
                      <a:spcPct val="50000"/>
                    </a:spcBef>
                    <a:defRPr/>
                  </a:pPr>
                  <a:r>
                    <a:rPr lang="en-US" sz="1417" kern="0" dirty="0">
                      <a:solidFill>
                        <a:srgbClr val="000000"/>
                      </a:solidFill>
                    </a:rPr>
                    <a:t>FBInstance3</a:t>
                  </a:r>
                </a:p>
              </p:txBody>
            </p:sp>
            <p:sp>
              <p:nvSpPr>
                <p:cNvPr id="125" name="Text Box 168"/>
                <p:cNvSpPr txBox="1">
                  <a:spLocks noChangeArrowheads="1"/>
                </p:cNvSpPr>
                <p:nvPr/>
              </p:nvSpPr>
              <p:spPr bwMode="auto">
                <a:xfrm>
                  <a:off x="7493000" y="3702056"/>
                  <a:ext cx="720725" cy="276998"/>
                </a:xfrm>
                <a:prstGeom prst="rect">
                  <a:avLst/>
                </a:prstGeom>
                <a:noFill/>
                <a:ln w="9525">
                  <a:noFill/>
                  <a:miter lim="800000"/>
                  <a:headEnd/>
                  <a:tailEnd/>
                </a:ln>
              </p:spPr>
              <p:txBody>
                <a:bodyPr>
                  <a:spAutoFit/>
                </a:bodyPr>
                <a:lstStyle/>
                <a:p>
                  <a:pPr algn="ctr" defTabSz="761970">
                    <a:spcBef>
                      <a:spcPct val="50000"/>
                    </a:spcBef>
                    <a:defRPr/>
                  </a:pPr>
                  <a:r>
                    <a:rPr lang="en-US" sz="900" kern="0" dirty="0">
                      <a:solidFill>
                        <a:srgbClr val="000000"/>
                      </a:solidFill>
                    </a:rPr>
                    <a:t>FBType</a:t>
                  </a:r>
                </a:p>
              </p:txBody>
            </p:sp>
          </p:grpSp>
        </p:grpSp>
        <p:grpSp>
          <p:nvGrpSpPr>
            <p:cNvPr id="116" name="Group 115"/>
            <p:cNvGrpSpPr/>
            <p:nvPr/>
          </p:nvGrpSpPr>
          <p:grpSpPr>
            <a:xfrm>
              <a:off x="5286380" y="3786189"/>
              <a:ext cx="2525707" cy="1890704"/>
              <a:chOff x="5286380" y="3786189"/>
              <a:chExt cx="2525707" cy="1890704"/>
            </a:xfrm>
          </p:grpSpPr>
          <p:sp>
            <p:nvSpPr>
              <p:cNvPr id="117" name="Line 71"/>
              <p:cNvSpPr>
                <a:spLocks noChangeShapeType="1"/>
              </p:cNvSpPr>
              <p:nvPr/>
            </p:nvSpPr>
            <p:spPr bwMode="auto">
              <a:xfrm flipH="1" flipV="1">
                <a:off x="5286380" y="4286256"/>
                <a:ext cx="1951032" cy="1390636"/>
              </a:xfrm>
              <a:prstGeom prst="line">
                <a:avLst/>
              </a:prstGeom>
              <a:noFill/>
              <a:ln w="38100">
                <a:solidFill>
                  <a:srgbClr val="FF0000"/>
                </a:solidFill>
                <a:prstDash val="dash"/>
                <a:round/>
                <a:headEnd/>
                <a:tailEnd type="triangle" w="med" len="med"/>
              </a:ln>
            </p:spPr>
            <p:txBody>
              <a:bodyPr/>
              <a:lstStyle/>
              <a:p>
                <a:pPr algn="r" defTabSz="761970">
                  <a:defRPr/>
                </a:pPr>
                <a:endParaRPr lang="en-NZ" sz="1417" kern="0" baseline="-25000">
                  <a:solidFill>
                    <a:srgbClr val="000000"/>
                  </a:solidFill>
                </a:endParaRPr>
              </a:p>
            </p:txBody>
          </p:sp>
          <p:sp>
            <p:nvSpPr>
              <p:cNvPr id="118" name="Line 124"/>
              <p:cNvSpPr>
                <a:spLocks noChangeShapeType="1"/>
              </p:cNvSpPr>
              <p:nvPr/>
            </p:nvSpPr>
            <p:spPr bwMode="auto">
              <a:xfrm flipH="1" flipV="1">
                <a:off x="6429388" y="3786189"/>
                <a:ext cx="919149" cy="1890703"/>
              </a:xfrm>
              <a:prstGeom prst="line">
                <a:avLst/>
              </a:prstGeom>
              <a:noFill/>
              <a:ln w="38100">
                <a:solidFill>
                  <a:srgbClr val="FF0000"/>
                </a:solidFill>
                <a:prstDash val="dash"/>
                <a:round/>
                <a:headEnd/>
                <a:tailEnd type="triangle" w="med" len="med"/>
              </a:ln>
            </p:spPr>
            <p:txBody>
              <a:bodyPr/>
              <a:lstStyle/>
              <a:p>
                <a:pPr algn="r" defTabSz="761970">
                  <a:defRPr/>
                </a:pPr>
                <a:endParaRPr lang="en-NZ" sz="1417" kern="0" baseline="-25000">
                  <a:solidFill>
                    <a:srgbClr val="000000"/>
                  </a:solidFill>
                </a:endParaRPr>
              </a:p>
            </p:txBody>
          </p:sp>
          <p:sp>
            <p:nvSpPr>
              <p:cNvPr id="119" name="Line 162"/>
              <p:cNvSpPr>
                <a:spLocks noChangeShapeType="1"/>
              </p:cNvSpPr>
              <p:nvPr/>
            </p:nvSpPr>
            <p:spPr bwMode="auto">
              <a:xfrm flipV="1">
                <a:off x="7453312" y="4092568"/>
                <a:ext cx="358775" cy="1584325"/>
              </a:xfrm>
              <a:prstGeom prst="line">
                <a:avLst/>
              </a:prstGeom>
              <a:noFill/>
              <a:ln w="38100">
                <a:solidFill>
                  <a:srgbClr val="FF0000"/>
                </a:solidFill>
                <a:prstDash val="dash"/>
                <a:round/>
                <a:headEnd/>
                <a:tailEnd type="triangle" w="med" len="med"/>
              </a:ln>
            </p:spPr>
            <p:txBody>
              <a:bodyPr/>
              <a:lstStyle/>
              <a:p>
                <a:pPr algn="r" defTabSz="761970">
                  <a:defRPr/>
                </a:pPr>
                <a:endParaRPr lang="en-NZ" sz="1417" kern="0" baseline="-25000">
                  <a:solidFill>
                    <a:srgbClr val="000000"/>
                  </a:solidFill>
                </a:endParaRPr>
              </a:p>
            </p:txBody>
          </p:sp>
        </p:grpSp>
      </p:grpSp>
    </p:spTree>
    <p:extLst>
      <p:ext uri="{BB962C8B-B14F-4D97-AF65-F5344CB8AC3E}">
        <p14:creationId xmlns:p14="http://schemas.microsoft.com/office/powerpoint/2010/main" val="98798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Title 1"/>
          <p:cNvSpPr txBox="1">
            <a:spLocks noGrp="1"/>
          </p:cNvSpPr>
          <p:nvPr>
            <p:ph type="title"/>
          </p:nvPr>
        </p:nvSpPr>
        <p:spPr>
          <a:prstGeom prst="rect">
            <a:avLst/>
          </a:prstGeom>
        </p:spPr>
        <p:txBody>
          <a:bodyPr>
            <a:normAutofit fontScale="90000"/>
          </a:bodyPr>
          <a:lstStyle/>
          <a:p>
            <a:pPr>
              <a:defRPr>
                <a:solidFill>
                  <a:srgbClr val="FF0000"/>
                </a:solidFill>
              </a:defRPr>
            </a:pPr>
            <a:r>
              <a:rPr lang="en-US" dirty="0">
                <a:solidFill>
                  <a:schemeClr val="tx1">
                    <a:lumMod val="75000"/>
                    <a:lumOff val="25000"/>
                  </a:schemeClr>
                </a:solidFill>
              </a:rPr>
              <a:t>Motivation: </a:t>
            </a:r>
            <a:r>
              <a:rPr dirty="0">
                <a:solidFill>
                  <a:schemeClr val="tx1">
                    <a:lumMod val="75000"/>
                    <a:lumOff val="25000"/>
                  </a:schemeClr>
                </a:solidFill>
              </a:rPr>
              <a:t>Intelligent Automation Component</a:t>
            </a:r>
          </a:p>
        </p:txBody>
      </p:sp>
      <p:pic>
        <p:nvPicPr>
          <p:cNvPr id="861" name="Picture 3" descr="Picture 3"/>
          <p:cNvPicPr>
            <a:picLocks noChangeAspect="1"/>
          </p:cNvPicPr>
          <p:nvPr/>
        </p:nvPicPr>
        <p:blipFill>
          <a:blip r:embed="rId2"/>
          <a:stretch>
            <a:fillRect/>
          </a:stretch>
        </p:blipFill>
        <p:spPr>
          <a:xfrm>
            <a:off x="2888593" y="2587526"/>
            <a:ext cx="2470640" cy="1573825"/>
          </a:xfrm>
          <a:prstGeom prst="rect">
            <a:avLst/>
          </a:prstGeom>
          <a:ln w="12700">
            <a:miter lim="400000"/>
          </a:ln>
        </p:spPr>
      </p:pic>
      <p:grpSp>
        <p:nvGrpSpPr>
          <p:cNvPr id="864" name="Rectangle 4"/>
          <p:cNvGrpSpPr/>
          <p:nvPr/>
        </p:nvGrpSpPr>
        <p:grpSpPr>
          <a:xfrm>
            <a:off x="6960097" y="2240868"/>
            <a:ext cx="1744811" cy="2059755"/>
            <a:chOff x="-1" y="-1"/>
            <a:chExt cx="2326414" cy="2746339"/>
          </a:xfrm>
        </p:grpSpPr>
        <p:sp>
          <p:nvSpPr>
            <p:cNvPr id="862" name="Rectangle"/>
            <p:cNvSpPr/>
            <p:nvPr/>
          </p:nvSpPr>
          <p:spPr>
            <a:xfrm>
              <a:off x="-1" y="-1"/>
              <a:ext cx="2326414" cy="2746339"/>
            </a:xfrm>
            <a:prstGeom prst="rect">
              <a:avLst/>
            </a:prstGeom>
            <a:solidFill>
              <a:srgbClr val="FFFFFF"/>
            </a:solidFill>
            <a:ln w="9525" cap="flat">
              <a:solidFill>
                <a:schemeClr val="tx1"/>
              </a:solidFill>
              <a:prstDash val="solid"/>
              <a:round/>
            </a:ln>
            <a:effectLst>
              <a:outerShdw blurRad="38100" dist="23000" dir="5400000" rotWithShape="0">
                <a:srgbClr val="000000">
                  <a:alpha val="35000"/>
                </a:srgbClr>
              </a:outerShdw>
            </a:effectLst>
          </p:spPr>
          <p:txBody>
            <a:bodyPr wrap="square" lIns="34289" tIns="34289" rIns="34289" bIns="34289" numCol="1" anchor="ctr">
              <a:noAutofit/>
            </a:bodyPr>
            <a:lstStyle/>
            <a:p>
              <a:pPr algn="ctr">
                <a:defRPr sz="1600">
                  <a:solidFill>
                    <a:srgbClr val="FF0000"/>
                  </a:solidFill>
                  <a:latin typeface="Arial"/>
                  <a:ea typeface="Arial"/>
                  <a:cs typeface="Arial"/>
                  <a:sym typeface="Arial"/>
                </a:defRPr>
              </a:pPr>
              <a:endParaRPr sz="1200"/>
            </a:p>
          </p:txBody>
        </p:sp>
        <p:sp>
          <p:nvSpPr>
            <p:cNvPr id="863" name="?"/>
            <p:cNvSpPr txBox="1"/>
            <p:nvPr/>
          </p:nvSpPr>
          <p:spPr>
            <a:xfrm>
              <a:off x="-1" y="349812"/>
              <a:ext cx="2326414" cy="20467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a:defRPr sz="12700">
                  <a:solidFill>
                    <a:srgbClr val="FF0000"/>
                  </a:solidFill>
                  <a:latin typeface="Arial"/>
                  <a:ea typeface="Arial"/>
                  <a:cs typeface="Arial"/>
                  <a:sym typeface="Arial"/>
                </a:defRPr>
              </a:lvl1pPr>
            </a:lstStyle>
            <a:p>
              <a:r>
                <a:rPr sz="9525"/>
                <a:t>?</a:t>
              </a:r>
            </a:p>
          </p:txBody>
        </p:sp>
      </p:grpSp>
      <p:sp>
        <p:nvSpPr>
          <p:cNvPr id="865" name="Rectangle 5"/>
          <p:cNvSpPr/>
          <p:nvPr/>
        </p:nvSpPr>
        <p:spPr>
          <a:xfrm>
            <a:off x="8555350" y="2805070"/>
            <a:ext cx="348962" cy="149556"/>
          </a:xfrm>
          <a:prstGeom prst="rect">
            <a:avLst/>
          </a:prstGeom>
          <a:solidFill>
            <a:srgbClr val="FFFFFF"/>
          </a:solidFill>
          <a:ln>
            <a:solidFill>
              <a:schemeClr val="tx1"/>
            </a:solidFill>
          </a:ln>
          <a:effectLst>
            <a:outerShdw blurRad="38100" dist="23000" dir="5400000" rotWithShape="0">
              <a:srgbClr val="000000">
                <a:alpha val="35000"/>
              </a:srgbClr>
            </a:outerShdw>
          </a:effectLst>
        </p:spPr>
        <p:txBody>
          <a:bodyPr lIns="34289" rIns="34289" anchor="ctr"/>
          <a:lstStyle/>
          <a:p>
            <a:pPr algn="ctr">
              <a:defRPr sz="1600">
                <a:solidFill>
                  <a:srgbClr val="FFFFFF"/>
                </a:solidFill>
                <a:latin typeface="Arial"/>
                <a:ea typeface="Arial"/>
                <a:cs typeface="Arial"/>
                <a:sym typeface="Arial"/>
              </a:defRPr>
            </a:pPr>
            <a:endParaRPr sz="1200"/>
          </a:p>
        </p:txBody>
      </p:sp>
      <p:sp>
        <p:nvSpPr>
          <p:cNvPr id="866" name="Rectangle 6"/>
          <p:cNvSpPr/>
          <p:nvPr/>
        </p:nvSpPr>
        <p:spPr>
          <a:xfrm>
            <a:off x="8555350" y="3303587"/>
            <a:ext cx="348962" cy="149556"/>
          </a:xfrm>
          <a:prstGeom prst="rect">
            <a:avLst/>
          </a:prstGeom>
          <a:solidFill>
            <a:srgbClr val="FFFFFF"/>
          </a:solidFill>
          <a:ln>
            <a:solidFill>
              <a:schemeClr val="tx1"/>
            </a:solidFill>
          </a:ln>
          <a:effectLst>
            <a:outerShdw blurRad="38100" dist="23000" dir="5400000" rotWithShape="0">
              <a:srgbClr val="000000">
                <a:alpha val="35000"/>
              </a:srgbClr>
            </a:outerShdw>
          </a:effectLst>
        </p:spPr>
        <p:txBody>
          <a:bodyPr lIns="34289" rIns="34289" anchor="ctr"/>
          <a:lstStyle/>
          <a:p>
            <a:pPr algn="ctr">
              <a:defRPr sz="1600">
                <a:solidFill>
                  <a:srgbClr val="FFFFFF"/>
                </a:solidFill>
                <a:latin typeface="Arial"/>
                <a:ea typeface="Arial"/>
                <a:cs typeface="Arial"/>
                <a:sym typeface="Arial"/>
              </a:defRPr>
            </a:pPr>
            <a:endParaRPr sz="1200"/>
          </a:p>
        </p:txBody>
      </p:sp>
      <p:sp>
        <p:nvSpPr>
          <p:cNvPr id="867" name="TextBox 7"/>
          <p:cNvSpPr txBox="1"/>
          <p:nvPr/>
        </p:nvSpPr>
        <p:spPr>
          <a:xfrm>
            <a:off x="6320572" y="1721983"/>
            <a:ext cx="337784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defRPr sz="2400" b="1">
                <a:latin typeface="Arial"/>
                <a:ea typeface="Arial"/>
                <a:cs typeface="Arial"/>
                <a:sym typeface="Arial"/>
              </a:defRPr>
            </a:lvl1pPr>
          </a:lstStyle>
          <a:p>
            <a:r>
              <a:rPr sz="1800"/>
              <a:t>Cylinder Software Component</a:t>
            </a:r>
          </a:p>
        </p:txBody>
      </p:sp>
      <p:sp>
        <p:nvSpPr>
          <p:cNvPr id="868" name="Rectangle 8"/>
          <p:cNvSpPr/>
          <p:nvPr/>
        </p:nvSpPr>
        <p:spPr>
          <a:xfrm>
            <a:off x="8555350" y="3802105"/>
            <a:ext cx="348962" cy="149556"/>
          </a:xfrm>
          <a:prstGeom prst="rect">
            <a:avLst/>
          </a:prstGeom>
          <a:solidFill>
            <a:srgbClr val="FFFFFF"/>
          </a:solidFill>
          <a:ln>
            <a:solidFill>
              <a:schemeClr val="tx1"/>
            </a:solidFill>
          </a:ln>
          <a:effectLst>
            <a:outerShdw blurRad="38100" dist="23000" dir="5400000" rotWithShape="0">
              <a:srgbClr val="000000">
                <a:alpha val="35000"/>
              </a:srgbClr>
            </a:outerShdw>
          </a:effectLst>
        </p:spPr>
        <p:txBody>
          <a:bodyPr lIns="34289" rIns="34289" anchor="ctr"/>
          <a:lstStyle/>
          <a:p>
            <a:pPr algn="ctr">
              <a:defRPr sz="1600">
                <a:solidFill>
                  <a:srgbClr val="FFFFFF"/>
                </a:solidFill>
                <a:latin typeface="Arial"/>
                <a:ea typeface="Arial"/>
                <a:cs typeface="Arial"/>
                <a:sym typeface="Arial"/>
              </a:defRPr>
            </a:pPr>
            <a:endParaRPr sz="1200"/>
          </a:p>
        </p:txBody>
      </p:sp>
      <p:sp>
        <p:nvSpPr>
          <p:cNvPr id="869" name="TextBox 9"/>
          <p:cNvSpPr txBox="1"/>
          <p:nvPr/>
        </p:nvSpPr>
        <p:spPr>
          <a:xfrm>
            <a:off x="8754757" y="2505961"/>
            <a:ext cx="377024"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defRPr b="1">
                <a:latin typeface="Arial"/>
                <a:ea typeface="Arial"/>
                <a:cs typeface="Arial"/>
                <a:sym typeface="Arial"/>
              </a:defRPr>
            </a:lvl1pPr>
          </a:lstStyle>
          <a:p>
            <a:r>
              <a:t>O1</a:t>
            </a:r>
          </a:p>
        </p:txBody>
      </p:sp>
      <p:sp>
        <p:nvSpPr>
          <p:cNvPr id="870" name="TextBox 10"/>
          <p:cNvSpPr txBox="1"/>
          <p:nvPr/>
        </p:nvSpPr>
        <p:spPr>
          <a:xfrm>
            <a:off x="8754757" y="3054330"/>
            <a:ext cx="377024"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defRPr b="1">
                <a:latin typeface="Arial"/>
                <a:ea typeface="Arial"/>
                <a:cs typeface="Arial"/>
                <a:sym typeface="Arial"/>
              </a:defRPr>
            </a:lvl1pPr>
          </a:lstStyle>
          <a:p>
            <a:r>
              <a:t>O2</a:t>
            </a:r>
          </a:p>
        </p:txBody>
      </p:sp>
      <p:sp>
        <p:nvSpPr>
          <p:cNvPr id="871" name="TextBox 11"/>
          <p:cNvSpPr txBox="1"/>
          <p:nvPr/>
        </p:nvSpPr>
        <p:spPr>
          <a:xfrm>
            <a:off x="8754757" y="3552847"/>
            <a:ext cx="377024"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defRPr b="1">
                <a:latin typeface="Arial"/>
                <a:ea typeface="Arial"/>
                <a:cs typeface="Arial"/>
                <a:sym typeface="Arial"/>
              </a:defRPr>
            </a:lvl1pPr>
          </a:lstStyle>
          <a:p>
            <a:r>
              <a:t>O3</a:t>
            </a:r>
          </a:p>
        </p:txBody>
      </p:sp>
      <p:sp>
        <p:nvSpPr>
          <p:cNvPr id="872" name="Rectangle 15"/>
          <p:cNvSpPr/>
          <p:nvPr/>
        </p:nvSpPr>
        <p:spPr>
          <a:xfrm>
            <a:off x="6760690" y="2801936"/>
            <a:ext cx="348962" cy="149556"/>
          </a:xfrm>
          <a:prstGeom prst="rect">
            <a:avLst/>
          </a:prstGeom>
          <a:solidFill>
            <a:srgbClr val="FFFFFF"/>
          </a:solidFill>
          <a:ln>
            <a:solidFill>
              <a:schemeClr val="tx1"/>
            </a:solidFill>
          </a:ln>
          <a:effectLst>
            <a:outerShdw blurRad="38100" dist="23000" dir="5400000" rotWithShape="0">
              <a:srgbClr val="000000">
                <a:alpha val="35000"/>
              </a:srgbClr>
            </a:outerShdw>
          </a:effectLst>
        </p:spPr>
        <p:txBody>
          <a:bodyPr lIns="34289" rIns="34289" anchor="ctr"/>
          <a:lstStyle/>
          <a:p>
            <a:pPr algn="ctr">
              <a:defRPr sz="1600">
                <a:solidFill>
                  <a:srgbClr val="FFFFFF"/>
                </a:solidFill>
                <a:latin typeface="Arial"/>
                <a:ea typeface="Arial"/>
                <a:cs typeface="Arial"/>
                <a:sym typeface="Arial"/>
              </a:defRPr>
            </a:pPr>
            <a:endParaRPr sz="1200"/>
          </a:p>
        </p:txBody>
      </p:sp>
      <p:sp>
        <p:nvSpPr>
          <p:cNvPr id="873" name="Rectangle 16"/>
          <p:cNvSpPr/>
          <p:nvPr/>
        </p:nvSpPr>
        <p:spPr>
          <a:xfrm>
            <a:off x="6760690" y="3300452"/>
            <a:ext cx="348962" cy="149556"/>
          </a:xfrm>
          <a:prstGeom prst="rect">
            <a:avLst/>
          </a:prstGeom>
          <a:solidFill>
            <a:srgbClr val="FFFFFF"/>
          </a:solidFill>
          <a:ln>
            <a:solidFill>
              <a:schemeClr val="tx1"/>
            </a:solidFill>
          </a:ln>
          <a:effectLst>
            <a:outerShdw blurRad="38100" dist="23000" dir="5400000" rotWithShape="0">
              <a:srgbClr val="000000">
                <a:alpha val="35000"/>
              </a:srgbClr>
            </a:outerShdw>
          </a:effectLst>
        </p:spPr>
        <p:txBody>
          <a:bodyPr lIns="34289" rIns="34289" anchor="ctr"/>
          <a:lstStyle/>
          <a:p>
            <a:pPr algn="ctr">
              <a:defRPr sz="1600">
                <a:solidFill>
                  <a:srgbClr val="FFFFFF"/>
                </a:solidFill>
                <a:latin typeface="Arial"/>
                <a:ea typeface="Arial"/>
                <a:cs typeface="Arial"/>
                <a:sym typeface="Arial"/>
              </a:defRPr>
            </a:pPr>
            <a:endParaRPr sz="1200"/>
          </a:p>
        </p:txBody>
      </p:sp>
      <p:sp>
        <p:nvSpPr>
          <p:cNvPr id="874" name="Rectangle 17"/>
          <p:cNvSpPr/>
          <p:nvPr/>
        </p:nvSpPr>
        <p:spPr>
          <a:xfrm>
            <a:off x="6760690" y="3798968"/>
            <a:ext cx="348962" cy="149556"/>
          </a:xfrm>
          <a:prstGeom prst="rect">
            <a:avLst/>
          </a:prstGeom>
          <a:solidFill>
            <a:srgbClr val="FFFFFF"/>
          </a:solidFill>
          <a:ln>
            <a:solidFill>
              <a:schemeClr val="tx1"/>
            </a:solidFill>
          </a:ln>
          <a:effectLst>
            <a:outerShdw blurRad="38100" dist="23000" dir="5400000" rotWithShape="0">
              <a:srgbClr val="000000">
                <a:alpha val="35000"/>
              </a:srgbClr>
            </a:outerShdw>
          </a:effectLst>
        </p:spPr>
        <p:txBody>
          <a:bodyPr lIns="34289" rIns="34289" anchor="ctr"/>
          <a:lstStyle/>
          <a:p>
            <a:pPr algn="ctr">
              <a:defRPr sz="1600">
                <a:solidFill>
                  <a:srgbClr val="FFFFFF"/>
                </a:solidFill>
                <a:latin typeface="Arial"/>
                <a:ea typeface="Arial"/>
                <a:cs typeface="Arial"/>
                <a:sym typeface="Arial"/>
              </a:defRPr>
            </a:pPr>
            <a:endParaRPr sz="1200"/>
          </a:p>
        </p:txBody>
      </p:sp>
      <p:sp>
        <p:nvSpPr>
          <p:cNvPr id="875" name="TextBox 18"/>
          <p:cNvSpPr txBox="1"/>
          <p:nvPr/>
        </p:nvSpPr>
        <p:spPr>
          <a:xfrm>
            <a:off x="6572322" y="2475085"/>
            <a:ext cx="261608"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defRPr b="1">
                <a:latin typeface="Arial"/>
                <a:ea typeface="Arial"/>
                <a:cs typeface="Arial"/>
                <a:sym typeface="Arial"/>
              </a:defRPr>
            </a:lvl1pPr>
          </a:lstStyle>
          <a:p>
            <a:r>
              <a:t>I1</a:t>
            </a:r>
          </a:p>
        </p:txBody>
      </p:sp>
      <p:sp>
        <p:nvSpPr>
          <p:cNvPr id="876" name="TextBox 19"/>
          <p:cNvSpPr txBox="1"/>
          <p:nvPr/>
        </p:nvSpPr>
        <p:spPr>
          <a:xfrm>
            <a:off x="6572322" y="3023453"/>
            <a:ext cx="261608"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defRPr b="1">
                <a:latin typeface="Arial"/>
                <a:ea typeface="Arial"/>
                <a:cs typeface="Arial"/>
                <a:sym typeface="Arial"/>
              </a:defRPr>
            </a:lvl1pPr>
          </a:lstStyle>
          <a:p>
            <a:r>
              <a:t>I2</a:t>
            </a:r>
          </a:p>
        </p:txBody>
      </p:sp>
      <p:sp>
        <p:nvSpPr>
          <p:cNvPr id="877" name="TextBox 20"/>
          <p:cNvSpPr txBox="1"/>
          <p:nvPr/>
        </p:nvSpPr>
        <p:spPr>
          <a:xfrm>
            <a:off x="6572322" y="3521970"/>
            <a:ext cx="261608"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defRPr b="1">
                <a:latin typeface="Arial"/>
                <a:ea typeface="Arial"/>
                <a:cs typeface="Arial"/>
                <a:sym typeface="Arial"/>
              </a:defRPr>
            </a:lvl1pPr>
          </a:lstStyle>
          <a:p>
            <a:r>
              <a:t>I3</a:t>
            </a:r>
          </a:p>
        </p:txBody>
      </p:sp>
      <p:sp>
        <p:nvSpPr>
          <p:cNvPr id="878" name="Right Arrow 2"/>
          <p:cNvSpPr/>
          <p:nvPr/>
        </p:nvSpPr>
        <p:spPr>
          <a:xfrm>
            <a:off x="5516445" y="3042550"/>
            <a:ext cx="918103" cy="702079"/>
          </a:xfrm>
          <a:prstGeom prst="rightArrow">
            <a:avLst>
              <a:gd name="adj1" fmla="val 50000"/>
              <a:gd name="adj2" fmla="val 50000"/>
            </a:avLst>
          </a:prstGeom>
          <a:solidFill>
            <a:schemeClr val="accent1"/>
          </a:solidFill>
          <a:ln>
            <a:solidFill>
              <a:srgbClr val="009739"/>
            </a:solidFill>
          </a:ln>
          <a:effectLst>
            <a:outerShdw blurRad="38100" dist="23000" dir="5400000" rotWithShape="0">
              <a:srgbClr val="000000">
                <a:alpha val="35000"/>
              </a:srgbClr>
            </a:outerShdw>
          </a:effectLst>
        </p:spPr>
        <p:txBody>
          <a:bodyPr lIns="34289" rIns="34289" anchor="ctr"/>
          <a:lstStyle/>
          <a:p>
            <a:pPr algn="ctr">
              <a:defRPr>
                <a:solidFill>
                  <a:srgbClr val="FFFFFF"/>
                </a:solidFill>
                <a:latin typeface="Arial"/>
                <a:ea typeface="Arial"/>
                <a:cs typeface="Arial"/>
                <a:sym typeface="Arial"/>
              </a:defRPr>
            </a:pPr>
            <a:endParaRPr/>
          </a:p>
        </p:txBody>
      </p:sp>
      <p:pic>
        <p:nvPicPr>
          <p:cNvPr id="21" name="Picture 5" descr="Picture 5">
            <a:extLst>
              <a:ext uri="{FF2B5EF4-FFF2-40B4-BE49-F238E27FC236}">
                <a16:creationId xmlns:a16="http://schemas.microsoft.com/office/drawing/2014/main" id="{B4DC391E-3D23-864B-94FE-635C341872E9}"/>
              </a:ext>
            </a:extLst>
          </p:cNvPr>
          <p:cNvPicPr>
            <a:picLocks noChangeAspect="1"/>
          </p:cNvPicPr>
          <p:nvPr/>
        </p:nvPicPr>
        <p:blipFill>
          <a:blip r:embed="rId3"/>
          <a:stretch>
            <a:fillRect/>
          </a:stretch>
        </p:blipFill>
        <p:spPr>
          <a:xfrm>
            <a:off x="4726930" y="2359841"/>
            <a:ext cx="688532" cy="544171"/>
          </a:xfrm>
          <a:prstGeom prst="rect">
            <a:avLst/>
          </a:prstGeom>
          <a:ln w="12700">
            <a:miter lim="400000"/>
          </a:ln>
        </p:spPr>
      </p:pic>
      <p:pic>
        <p:nvPicPr>
          <p:cNvPr id="22" name="Picture 11" descr="Picture 11">
            <a:extLst>
              <a:ext uri="{FF2B5EF4-FFF2-40B4-BE49-F238E27FC236}">
                <a16:creationId xmlns:a16="http://schemas.microsoft.com/office/drawing/2014/main" id="{9B86BADF-FAEA-9F45-A974-ABF14331608C}"/>
              </a:ext>
            </a:extLst>
          </p:cNvPr>
          <p:cNvPicPr>
            <a:picLocks noChangeAspect="1"/>
          </p:cNvPicPr>
          <p:nvPr/>
        </p:nvPicPr>
        <p:blipFill>
          <a:blip r:embed="rId4"/>
          <a:stretch>
            <a:fillRect/>
          </a:stretch>
        </p:blipFill>
        <p:spPr>
          <a:xfrm rot="2868040">
            <a:off x="5323787" y="2320251"/>
            <a:ext cx="261477" cy="261477"/>
          </a:xfrm>
          <a:prstGeom prst="rect">
            <a:avLst/>
          </a:prstGeom>
          <a:ln w="12700">
            <a:miter lim="400000"/>
          </a:ln>
        </p:spPr>
      </p:pic>
    </p:spTree>
    <p:extLst>
      <p:ext uri="{BB962C8B-B14F-4D97-AF65-F5344CB8AC3E}">
        <p14:creationId xmlns:p14="http://schemas.microsoft.com/office/powerpoint/2010/main" val="524537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608168" y="4797152"/>
            <a:ext cx="2232248" cy="12241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7392144" y="5229200"/>
            <a:ext cx="504056" cy="2160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fontScale="90000"/>
          </a:bodyPr>
          <a:lstStyle/>
          <a:p>
            <a:r>
              <a:rPr lang="sv-SE" dirty="0" err="1"/>
              <a:t>Communicating</a:t>
            </a:r>
            <a:r>
              <a:rPr lang="sv-SE" dirty="0"/>
              <a:t> </a:t>
            </a:r>
            <a:r>
              <a:rPr lang="sv-SE" dirty="0" err="1"/>
              <a:t>components</a:t>
            </a:r>
            <a:endParaRPr lang="en-US" dirty="0"/>
          </a:p>
        </p:txBody>
      </p:sp>
      <p:sp>
        <p:nvSpPr>
          <p:cNvPr id="4" name="Slide Number Placeholder 3"/>
          <p:cNvSpPr>
            <a:spLocks noGrp="1"/>
          </p:cNvSpPr>
          <p:nvPr>
            <p:ph type="sldNum" sz="quarter" idx="4294967295"/>
          </p:nvPr>
        </p:nvSpPr>
        <p:spPr>
          <a:xfrm>
            <a:off x="9880600" y="6524625"/>
            <a:ext cx="2311400" cy="33337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D385E1-5BEA-469F-943F-ABFD0D8CF5AC}" type="slidenum">
              <a:rPr lang="en-GB" smtClean="0">
                <a:solidFill>
                  <a:prstClr val="white"/>
                </a:solidFill>
              </a:rPr>
              <a:pPr/>
              <a:t>18</a:t>
            </a:fld>
            <a:endParaRPr lang="en-GB" dirty="0">
              <a:solidFill>
                <a:prstClr val="white"/>
              </a:solidFill>
            </a:endParaRPr>
          </a:p>
        </p:txBody>
      </p:sp>
      <p:sp>
        <p:nvSpPr>
          <p:cNvPr id="5" name="Rectangle 4"/>
          <p:cNvSpPr/>
          <p:nvPr/>
        </p:nvSpPr>
        <p:spPr>
          <a:xfrm>
            <a:off x="2423592" y="1700808"/>
            <a:ext cx="2520280" cy="39604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727848" y="3501008"/>
            <a:ext cx="504056" cy="21602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4727848" y="4221088"/>
            <a:ext cx="504056" cy="21602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3287690" y="1196752"/>
            <a:ext cx="796687" cy="400110"/>
          </a:xfrm>
          <a:prstGeom prst="rect">
            <a:avLst/>
          </a:prstGeom>
          <a:noFill/>
        </p:spPr>
        <p:txBody>
          <a:bodyPr wrap="none" rtlCol="0">
            <a:spAutoFit/>
          </a:bodyPr>
          <a:lstStyle/>
          <a:p>
            <a:r>
              <a:rPr lang="en-US" sz="2000" b="1" dirty="0">
                <a:solidFill>
                  <a:prstClr val="black"/>
                </a:solidFill>
              </a:rPr>
              <a:t>Cmp1</a:t>
            </a:r>
          </a:p>
        </p:txBody>
      </p:sp>
      <p:sp>
        <p:nvSpPr>
          <p:cNvPr id="9" name="Rectangle 8"/>
          <p:cNvSpPr/>
          <p:nvPr/>
        </p:nvSpPr>
        <p:spPr>
          <a:xfrm>
            <a:off x="7608168" y="2204864"/>
            <a:ext cx="2232248" cy="12241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7392144" y="2636912"/>
            <a:ext cx="504056" cy="2160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4727848" y="4941168"/>
            <a:ext cx="504056" cy="21602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p:nvSpPr>
        <p:spPr>
          <a:xfrm>
            <a:off x="5015882" y="3068960"/>
            <a:ext cx="488109" cy="400110"/>
          </a:xfrm>
          <a:prstGeom prst="rect">
            <a:avLst/>
          </a:prstGeom>
          <a:noFill/>
        </p:spPr>
        <p:txBody>
          <a:bodyPr wrap="none" rtlCol="0">
            <a:spAutoFit/>
          </a:bodyPr>
          <a:lstStyle/>
          <a:p>
            <a:r>
              <a:rPr lang="en-US" sz="2000" b="1" dirty="0">
                <a:solidFill>
                  <a:prstClr val="black"/>
                </a:solidFill>
              </a:rPr>
              <a:t>O1</a:t>
            </a:r>
          </a:p>
        </p:txBody>
      </p:sp>
      <p:sp>
        <p:nvSpPr>
          <p:cNvPr id="13" name="TextBox 12"/>
          <p:cNvSpPr txBox="1"/>
          <p:nvPr/>
        </p:nvSpPr>
        <p:spPr>
          <a:xfrm>
            <a:off x="5015882" y="3861048"/>
            <a:ext cx="488109" cy="400110"/>
          </a:xfrm>
          <a:prstGeom prst="rect">
            <a:avLst/>
          </a:prstGeom>
          <a:noFill/>
        </p:spPr>
        <p:txBody>
          <a:bodyPr wrap="none" rtlCol="0">
            <a:spAutoFit/>
          </a:bodyPr>
          <a:lstStyle/>
          <a:p>
            <a:r>
              <a:rPr lang="en-US" sz="2000" b="1" dirty="0">
                <a:solidFill>
                  <a:prstClr val="black"/>
                </a:solidFill>
              </a:rPr>
              <a:t>O2</a:t>
            </a:r>
          </a:p>
        </p:txBody>
      </p:sp>
      <p:sp>
        <p:nvSpPr>
          <p:cNvPr id="14" name="TextBox 13"/>
          <p:cNvSpPr txBox="1"/>
          <p:nvPr/>
        </p:nvSpPr>
        <p:spPr>
          <a:xfrm>
            <a:off x="5015882" y="4581128"/>
            <a:ext cx="488109" cy="400110"/>
          </a:xfrm>
          <a:prstGeom prst="rect">
            <a:avLst/>
          </a:prstGeom>
          <a:noFill/>
        </p:spPr>
        <p:txBody>
          <a:bodyPr wrap="none" rtlCol="0">
            <a:spAutoFit/>
          </a:bodyPr>
          <a:lstStyle/>
          <a:p>
            <a:r>
              <a:rPr lang="en-US" sz="2000" b="1" dirty="0">
                <a:solidFill>
                  <a:prstClr val="black"/>
                </a:solidFill>
              </a:rPr>
              <a:t>O3</a:t>
            </a:r>
          </a:p>
        </p:txBody>
      </p:sp>
      <p:sp>
        <p:nvSpPr>
          <p:cNvPr id="16" name="TextBox 15"/>
          <p:cNvSpPr txBox="1"/>
          <p:nvPr/>
        </p:nvSpPr>
        <p:spPr>
          <a:xfrm>
            <a:off x="8328250" y="1772816"/>
            <a:ext cx="796687" cy="400110"/>
          </a:xfrm>
          <a:prstGeom prst="rect">
            <a:avLst/>
          </a:prstGeom>
          <a:noFill/>
        </p:spPr>
        <p:txBody>
          <a:bodyPr wrap="none" rtlCol="0">
            <a:spAutoFit/>
          </a:bodyPr>
          <a:lstStyle/>
          <a:p>
            <a:r>
              <a:rPr lang="en-US" sz="2000" b="1" dirty="0">
                <a:solidFill>
                  <a:prstClr val="black"/>
                </a:solidFill>
              </a:rPr>
              <a:t>Cmp2</a:t>
            </a:r>
          </a:p>
        </p:txBody>
      </p:sp>
      <p:sp>
        <p:nvSpPr>
          <p:cNvPr id="17" name="TextBox 16"/>
          <p:cNvSpPr txBox="1"/>
          <p:nvPr/>
        </p:nvSpPr>
        <p:spPr>
          <a:xfrm>
            <a:off x="2495600" y="1700810"/>
            <a:ext cx="2376264" cy="1384995"/>
          </a:xfrm>
          <a:prstGeom prst="rect">
            <a:avLst/>
          </a:prstGeom>
          <a:noFill/>
        </p:spPr>
        <p:txBody>
          <a:bodyPr wrap="square" rtlCol="0">
            <a:spAutoFit/>
          </a:bodyPr>
          <a:lstStyle/>
          <a:p>
            <a:r>
              <a:rPr lang="en-US" sz="1400" dirty="0">
                <a:solidFill>
                  <a:srgbClr val="FF0000"/>
                </a:solidFill>
                <a:latin typeface="Courier New"/>
                <a:cs typeface="Courier New"/>
              </a:rPr>
              <a:t>VAR</a:t>
            </a:r>
          </a:p>
          <a:p>
            <a:r>
              <a:rPr lang="en-US" sz="1400" dirty="0">
                <a:solidFill>
                  <a:srgbClr val="FF0000"/>
                </a:solidFill>
                <a:latin typeface="Courier New"/>
                <a:cs typeface="Courier New"/>
              </a:rPr>
              <a:t>a: type1;</a:t>
            </a:r>
          </a:p>
          <a:p>
            <a:r>
              <a:rPr lang="en-US" sz="1400" dirty="0">
                <a:solidFill>
                  <a:srgbClr val="FF0000"/>
                </a:solidFill>
                <a:latin typeface="Courier New"/>
                <a:cs typeface="Courier New"/>
              </a:rPr>
              <a:t>b: type2;</a:t>
            </a:r>
          </a:p>
          <a:p>
            <a:r>
              <a:rPr lang="en-US" sz="1400" dirty="0">
                <a:solidFill>
                  <a:srgbClr val="FF0000"/>
                </a:solidFill>
                <a:latin typeface="Courier New"/>
                <a:cs typeface="Courier New"/>
              </a:rPr>
              <a:t>c: type3;</a:t>
            </a:r>
          </a:p>
          <a:p>
            <a:r>
              <a:rPr lang="en-US" sz="1400" dirty="0">
                <a:solidFill>
                  <a:srgbClr val="FF0000"/>
                </a:solidFill>
                <a:latin typeface="Courier New"/>
                <a:cs typeface="Courier New"/>
              </a:rPr>
              <a:t>L: packet;</a:t>
            </a:r>
          </a:p>
          <a:p>
            <a:r>
              <a:rPr lang="en-US" sz="1400" dirty="0">
                <a:solidFill>
                  <a:srgbClr val="FF0000"/>
                </a:solidFill>
                <a:latin typeface="Courier New"/>
                <a:cs typeface="Courier New"/>
              </a:rPr>
              <a:t>…</a:t>
            </a:r>
          </a:p>
        </p:txBody>
      </p:sp>
      <p:sp>
        <p:nvSpPr>
          <p:cNvPr id="20" name="TextBox 19"/>
          <p:cNvSpPr txBox="1"/>
          <p:nvPr/>
        </p:nvSpPr>
        <p:spPr>
          <a:xfrm>
            <a:off x="8328250" y="4365104"/>
            <a:ext cx="796687" cy="400110"/>
          </a:xfrm>
          <a:prstGeom prst="rect">
            <a:avLst/>
          </a:prstGeom>
          <a:noFill/>
        </p:spPr>
        <p:txBody>
          <a:bodyPr wrap="none" rtlCol="0">
            <a:spAutoFit/>
          </a:bodyPr>
          <a:lstStyle/>
          <a:p>
            <a:r>
              <a:rPr lang="en-US" sz="2000" b="1" dirty="0">
                <a:solidFill>
                  <a:prstClr val="black"/>
                </a:solidFill>
              </a:rPr>
              <a:t>Cmp3</a:t>
            </a:r>
          </a:p>
        </p:txBody>
      </p:sp>
      <p:sp>
        <p:nvSpPr>
          <p:cNvPr id="22" name="TextBox 21"/>
          <p:cNvSpPr txBox="1"/>
          <p:nvPr/>
        </p:nvSpPr>
        <p:spPr>
          <a:xfrm>
            <a:off x="7104112" y="2204864"/>
            <a:ext cx="383038" cy="400110"/>
          </a:xfrm>
          <a:prstGeom prst="rect">
            <a:avLst/>
          </a:prstGeom>
          <a:noFill/>
        </p:spPr>
        <p:txBody>
          <a:bodyPr wrap="none" rtlCol="0">
            <a:spAutoFit/>
          </a:bodyPr>
          <a:lstStyle/>
          <a:p>
            <a:r>
              <a:rPr lang="en-US" sz="2000" b="1" dirty="0">
                <a:solidFill>
                  <a:prstClr val="black"/>
                </a:solidFill>
              </a:rPr>
              <a:t>I1</a:t>
            </a:r>
          </a:p>
        </p:txBody>
      </p:sp>
      <p:sp>
        <p:nvSpPr>
          <p:cNvPr id="23" name="TextBox 22"/>
          <p:cNvSpPr txBox="1"/>
          <p:nvPr/>
        </p:nvSpPr>
        <p:spPr>
          <a:xfrm>
            <a:off x="7104112" y="4797152"/>
            <a:ext cx="383038" cy="400110"/>
          </a:xfrm>
          <a:prstGeom prst="rect">
            <a:avLst/>
          </a:prstGeom>
          <a:noFill/>
        </p:spPr>
        <p:txBody>
          <a:bodyPr wrap="none" rtlCol="0">
            <a:spAutoFit/>
          </a:bodyPr>
          <a:lstStyle/>
          <a:p>
            <a:r>
              <a:rPr lang="en-US" sz="2000" b="1" dirty="0">
                <a:solidFill>
                  <a:prstClr val="black"/>
                </a:solidFill>
              </a:rPr>
              <a:t>I1</a:t>
            </a:r>
          </a:p>
        </p:txBody>
      </p:sp>
      <p:grpSp>
        <p:nvGrpSpPr>
          <p:cNvPr id="27" name="Group 26"/>
          <p:cNvGrpSpPr/>
          <p:nvPr/>
        </p:nvGrpSpPr>
        <p:grpSpPr>
          <a:xfrm>
            <a:off x="5375920" y="3573016"/>
            <a:ext cx="576064" cy="360040"/>
            <a:chOff x="3275856" y="2708920"/>
            <a:chExt cx="576064" cy="360040"/>
          </a:xfrm>
          <a:solidFill>
            <a:srgbClr val="CCFFCC"/>
          </a:solidFill>
        </p:grpSpPr>
        <p:sp>
          <p:nvSpPr>
            <p:cNvPr id="15" name="Rectangle 14"/>
            <p:cNvSpPr/>
            <p:nvPr/>
          </p:nvSpPr>
          <p:spPr>
            <a:xfrm>
              <a:off x="3275856" y="2708920"/>
              <a:ext cx="576064" cy="360040"/>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4" name="Straight Connector 23"/>
            <p:cNvCxnSpPr/>
            <p:nvPr/>
          </p:nvCxnSpPr>
          <p:spPr>
            <a:xfrm>
              <a:off x="3275856" y="2708920"/>
              <a:ext cx="288032" cy="144016"/>
            </a:xfrm>
            <a:prstGeom prst="line">
              <a:avLst/>
            </a:prstGeom>
            <a:grpFill/>
            <a:ln w="63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563888" y="2708920"/>
              <a:ext cx="288032" cy="144016"/>
            </a:xfrm>
            <a:prstGeom prst="line">
              <a:avLst/>
            </a:prstGeom>
            <a:grpFill/>
            <a:ln w="6350"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5375920" y="3140968"/>
            <a:ext cx="576064" cy="360040"/>
            <a:chOff x="3275856" y="2708920"/>
            <a:chExt cx="576064" cy="360040"/>
          </a:xfrm>
          <a:solidFill>
            <a:srgbClr val="FFFF00"/>
          </a:solidFill>
        </p:grpSpPr>
        <p:sp>
          <p:nvSpPr>
            <p:cNvPr id="29" name="Rectangle 28"/>
            <p:cNvSpPr/>
            <p:nvPr/>
          </p:nvSpPr>
          <p:spPr>
            <a:xfrm>
              <a:off x="3275856" y="2708920"/>
              <a:ext cx="576064" cy="360040"/>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30" name="Straight Connector 29"/>
            <p:cNvCxnSpPr/>
            <p:nvPr/>
          </p:nvCxnSpPr>
          <p:spPr>
            <a:xfrm>
              <a:off x="3275856" y="2708920"/>
              <a:ext cx="288032" cy="144016"/>
            </a:xfrm>
            <a:prstGeom prst="line">
              <a:avLst/>
            </a:prstGeom>
            <a:grpFill/>
            <a:ln w="63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563888" y="2708920"/>
              <a:ext cx="288032" cy="144016"/>
            </a:xfrm>
            <a:prstGeom prst="line">
              <a:avLst/>
            </a:prstGeom>
            <a:grpFill/>
            <a:ln w="6350"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2505433" y="3150800"/>
            <a:ext cx="2736304" cy="738664"/>
          </a:xfrm>
          <a:prstGeom prst="rect">
            <a:avLst/>
          </a:prstGeom>
          <a:noFill/>
        </p:spPr>
        <p:txBody>
          <a:bodyPr wrap="square" rtlCol="0">
            <a:spAutoFit/>
          </a:bodyPr>
          <a:lstStyle/>
          <a:p>
            <a:r>
              <a:rPr lang="en-US" sz="1400" dirty="0" err="1">
                <a:solidFill>
                  <a:srgbClr val="FF0000"/>
                </a:solidFill>
                <a:latin typeface="Courier New"/>
                <a:cs typeface="Courier New"/>
              </a:rPr>
              <a:t>L.form</a:t>
            </a:r>
            <a:r>
              <a:rPr lang="en-US" sz="1400" dirty="0">
                <a:solidFill>
                  <a:srgbClr val="FF0000"/>
                </a:solidFill>
                <a:latin typeface="Courier New"/>
                <a:cs typeface="Courier New"/>
              </a:rPr>
              <a:t>(Cmp2.I1,a,b);</a:t>
            </a:r>
          </a:p>
          <a:p>
            <a:r>
              <a:rPr lang="en-US" sz="1400" dirty="0">
                <a:solidFill>
                  <a:srgbClr val="FF0000"/>
                </a:solidFill>
                <a:latin typeface="Courier New"/>
                <a:cs typeface="Courier New"/>
              </a:rPr>
              <a:t>O1.send(L);</a:t>
            </a:r>
          </a:p>
          <a:p>
            <a:r>
              <a:rPr lang="en-US" sz="1400" dirty="0">
                <a:solidFill>
                  <a:srgbClr val="FF0000"/>
                </a:solidFill>
                <a:latin typeface="Courier New"/>
                <a:cs typeface="Courier New"/>
              </a:rPr>
              <a:t>… </a:t>
            </a:r>
          </a:p>
        </p:txBody>
      </p:sp>
      <p:sp>
        <p:nvSpPr>
          <p:cNvPr id="33" name="TextBox 32"/>
          <p:cNvSpPr txBox="1"/>
          <p:nvPr/>
        </p:nvSpPr>
        <p:spPr>
          <a:xfrm>
            <a:off x="2495600" y="4077072"/>
            <a:ext cx="2376264" cy="738664"/>
          </a:xfrm>
          <a:prstGeom prst="rect">
            <a:avLst/>
          </a:prstGeom>
          <a:noFill/>
        </p:spPr>
        <p:txBody>
          <a:bodyPr wrap="square" rtlCol="0">
            <a:spAutoFit/>
          </a:bodyPr>
          <a:lstStyle/>
          <a:p>
            <a:r>
              <a:rPr lang="en-US" sz="1400" dirty="0" err="1">
                <a:solidFill>
                  <a:srgbClr val="0ECD26"/>
                </a:solidFill>
                <a:latin typeface="Courier New"/>
                <a:cs typeface="Courier New"/>
              </a:rPr>
              <a:t>L.form</a:t>
            </a:r>
            <a:r>
              <a:rPr lang="en-US" sz="1400" dirty="0">
                <a:solidFill>
                  <a:srgbClr val="0ECD26"/>
                </a:solidFill>
                <a:latin typeface="Courier New"/>
                <a:cs typeface="Courier New"/>
              </a:rPr>
              <a:t>(Cmp3.I1,a,c);</a:t>
            </a:r>
          </a:p>
          <a:p>
            <a:r>
              <a:rPr lang="en-US" sz="1400" dirty="0">
                <a:solidFill>
                  <a:srgbClr val="0ECD26"/>
                </a:solidFill>
                <a:latin typeface="Courier New"/>
                <a:cs typeface="Courier New"/>
              </a:rPr>
              <a:t>O1.send(L);</a:t>
            </a:r>
          </a:p>
          <a:p>
            <a:r>
              <a:rPr lang="en-US" sz="1400" dirty="0">
                <a:solidFill>
                  <a:srgbClr val="0ECD26"/>
                </a:solidFill>
                <a:latin typeface="Courier New"/>
                <a:cs typeface="Courier New"/>
              </a:rPr>
              <a:t>… </a:t>
            </a:r>
          </a:p>
        </p:txBody>
      </p:sp>
    </p:spTree>
    <p:extLst>
      <p:ext uri="{BB962C8B-B14F-4D97-AF65-F5344CB8AC3E}">
        <p14:creationId xmlns:p14="http://schemas.microsoft.com/office/powerpoint/2010/main" val="370520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1.65915E-6 -3.53921E-6 L 0.13034 -3.53921E-6 L 0.13034 -0.08905 L 0.28324 -0.0872 " pathEditMode="relative" rAng="0" ptsTypes="AAAA">
                                      <p:cBhvr>
                                        <p:cTn id="14" dur="2000" fill="hold"/>
                                        <p:tgtEl>
                                          <p:spTgt spid="28"/>
                                        </p:tgtEl>
                                        <p:attrNameLst>
                                          <p:attrName>ppt_x</p:attrName>
                                          <p:attrName>ppt_y</p:attrName>
                                        </p:attrNameLst>
                                      </p:cBhvr>
                                      <p:rCtr x="14162" y="-4464"/>
                                    </p:animMotion>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4.16667E-6 -2.22222E-6 L 0.13421 -2.22222E-6 L 0.13594 0.23403 L 0.28351 0.23611 " pathEditMode="relative" rAng="0" ptsTypes="AAAA">
                                      <p:cBhvr>
                                        <p:cTn id="26" dur="2000" fill="hold"/>
                                        <p:tgtEl>
                                          <p:spTgt spid="27"/>
                                        </p:tgtEl>
                                        <p:attrNameLst>
                                          <p:attrName>ppt_x</p:attrName>
                                          <p:attrName>ppt_y</p:attrName>
                                        </p:attrNameLst>
                                      </p:cBhvr>
                                      <p:rCtr x="14167" y="11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7836" y="2830781"/>
            <a:ext cx="1129972" cy="53175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fontScale="90000"/>
          </a:bodyPr>
          <a:lstStyle/>
          <a:p>
            <a:r>
              <a:rPr lang="en-US" dirty="0"/>
              <a:t>Message=Event + associated Data</a:t>
            </a:r>
          </a:p>
        </p:txBody>
      </p:sp>
      <p:sp>
        <p:nvSpPr>
          <p:cNvPr id="5" name="Rectangle 4"/>
          <p:cNvSpPr/>
          <p:nvPr/>
        </p:nvSpPr>
        <p:spPr>
          <a:xfrm>
            <a:off x="3104900" y="2166090"/>
            <a:ext cx="1395847" cy="864096"/>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3104900" y="3229593"/>
            <a:ext cx="1395847" cy="126291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10" name="Straight Connector 9"/>
          <p:cNvCxnSpPr/>
          <p:nvPr/>
        </p:nvCxnSpPr>
        <p:spPr>
          <a:xfrm>
            <a:off x="4500746" y="3495469"/>
            <a:ext cx="731158" cy="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00747" y="2431966"/>
            <a:ext cx="79762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7957130" y="1966685"/>
            <a:ext cx="1129972" cy="53175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7824193" y="1634340"/>
            <a:ext cx="1395847" cy="53175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7824193" y="2365498"/>
            <a:ext cx="1395847" cy="79762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16" name="Straight Connector 15"/>
          <p:cNvCxnSpPr/>
          <p:nvPr/>
        </p:nvCxnSpPr>
        <p:spPr>
          <a:xfrm>
            <a:off x="4500746" y="3894282"/>
            <a:ext cx="731158" cy="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2" name="Group 121"/>
          <p:cNvGrpSpPr/>
          <p:nvPr/>
        </p:nvGrpSpPr>
        <p:grpSpPr>
          <a:xfrm>
            <a:off x="4567215" y="2099621"/>
            <a:ext cx="265876" cy="1861130"/>
            <a:chOff x="2915816" y="1988840"/>
            <a:chExt cx="288032" cy="2016224"/>
          </a:xfrm>
        </p:grpSpPr>
        <p:cxnSp>
          <p:nvCxnSpPr>
            <p:cNvPr id="17" name="Straight Connector 16"/>
            <p:cNvCxnSpPr/>
            <p:nvPr/>
          </p:nvCxnSpPr>
          <p:spPr>
            <a:xfrm flipV="1">
              <a:off x="3059832" y="2348880"/>
              <a:ext cx="0" cy="1584176"/>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987824" y="3861048"/>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2987824" y="3429000"/>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2987824" y="2276872"/>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22" name="Group 21"/>
            <p:cNvGrpSpPr/>
            <p:nvPr/>
          </p:nvGrpSpPr>
          <p:grpSpPr>
            <a:xfrm>
              <a:off x="2915816" y="1988840"/>
              <a:ext cx="288032" cy="216024"/>
              <a:chOff x="3275856" y="2708920"/>
              <a:chExt cx="576064" cy="360040"/>
            </a:xfrm>
            <a:solidFill>
              <a:srgbClr val="FFFF00"/>
            </a:solidFill>
          </p:grpSpPr>
          <p:sp>
            <p:nvSpPr>
              <p:cNvPr id="23" name="Rectangle 22"/>
              <p:cNvSpPr/>
              <p:nvPr/>
            </p:nvSpPr>
            <p:spPr>
              <a:xfrm>
                <a:off x="3275856" y="2708920"/>
                <a:ext cx="576064" cy="360040"/>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4" name="Straight Connector 23"/>
              <p:cNvCxnSpPr/>
              <p:nvPr/>
            </p:nvCxnSpPr>
            <p:spPr>
              <a:xfrm>
                <a:off x="3275856" y="2708920"/>
                <a:ext cx="288032" cy="144016"/>
              </a:xfrm>
              <a:prstGeom prst="line">
                <a:avLst/>
              </a:prstGeom>
              <a:grpFill/>
              <a:ln w="63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3563888" y="2708920"/>
                <a:ext cx="288032" cy="144016"/>
              </a:xfrm>
              <a:prstGeom prst="line">
                <a:avLst/>
              </a:prstGeom>
              <a:grpFill/>
              <a:ln w="6350" cmpd="sng">
                <a:solidFill>
                  <a:srgbClr val="000000"/>
                </a:solidFill>
              </a:ln>
            </p:spPr>
            <p:style>
              <a:lnRef idx="2">
                <a:schemeClr val="accent1"/>
              </a:lnRef>
              <a:fillRef idx="0">
                <a:schemeClr val="accent1"/>
              </a:fillRef>
              <a:effectRef idx="1">
                <a:schemeClr val="accent1"/>
              </a:effectRef>
              <a:fontRef idx="minor">
                <a:schemeClr val="tx1"/>
              </a:fontRef>
            </p:style>
          </p:cxnSp>
        </p:grpSp>
      </p:grpSp>
      <p:cxnSp>
        <p:nvCxnSpPr>
          <p:cNvPr id="29" name="Straight Arrow Connector 28"/>
          <p:cNvCxnSpPr/>
          <p:nvPr/>
        </p:nvCxnSpPr>
        <p:spPr>
          <a:xfrm>
            <a:off x="4500747" y="2764311"/>
            <a:ext cx="79762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00746" y="4293096"/>
            <a:ext cx="731158" cy="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3" name="Group 122"/>
          <p:cNvGrpSpPr/>
          <p:nvPr/>
        </p:nvGrpSpPr>
        <p:grpSpPr>
          <a:xfrm>
            <a:off x="4833090" y="2498435"/>
            <a:ext cx="265876" cy="1861130"/>
            <a:chOff x="3203848" y="2420888"/>
            <a:chExt cx="288032" cy="2016224"/>
          </a:xfrm>
        </p:grpSpPr>
        <p:cxnSp>
          <p:nvCxnSpPr>
            <p:cNvPr id="39" name="Straight Connector 38"/>
            <p:cNvCxnSpPr/>
            <p:nvPr/>
          </p:nvCxnSpPr>
          <p:spPr>
            <a:xfrm flipV="1">
              <a:off x="3347864" y="2708920"/>
              <a:ext cx="0" cy="1584176"/>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3275856" y="4293096"/>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3275856" y="3861048"/>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p:nvSpPr>
          <p:spPr>
            <a:xfrm>
              <a:off x="3275856" y="2636912"/>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43" name="Group 42"/>
            <p:cNvGrpSpPr/>
            <p:nvPr/>
          </p:nvGrpSpPr>
          <p:grpSpPr>
            <a:xfrm>
              <a:off x="3203848" y="2420888"/>
              <a:ext cx="288032" cy="216024"/>
              <a:chOff x="3275856" y="2708920"/>
              <a:chExt cx="576064" cy="360040"/>
            </a:xfrm>
            <a:solidFill>
              <a:srgbClr val="CCFFCC"/>
            </a:solidFill>
          </p:grpSpPr>
          <p:sp>
            <p:nvSpPr>
              <p:cNvPr id="44" name="Rectangle 43"/>
              <p:cNvSpPr/>
              <p:nvPr/>
            </p:nvSpPr>
            <p:spPr>
              <a:xfrm>
                <a:off x="3275856" y="2708920"/>
                <a:ext cx="576064" cy="360040"/>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45" name="Straight Connector 44"/>
              <p:cNvCxnSpPr/>
              <p:nvPr/>
            </p:nvCxnSpPr>
            <p:spPr>
              <a:xfrm>
                <a:off x="3275856" y="2708920"/>
                <a:ext cx="288032" cy="144016"/>
              </a:xfrm>
              <a:prstGeom prst="line">
                <a:avLst/>
              </a:prstGeom>
              <a:grpFill/>
              <a:ln w="63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3563888" y="2708920"/>
                <a:ext cx="288032" cy="144016"/>
              </a:xfrm>
              <a:prstGeom prst="line">
                <a:avLst/>
              </a:prstGeom>
              <a:grpFill/>
              <a:ln w="635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7" name="Rectangle 46"/>
          <p:cNvSpPr/>
          <p:nvPr/>
        </p:nvSpPr>
        <p:spPr>
          <a:xfrm>
            <a:off x="7957130" y="4359566"/>
            <a:ext cx="1129972" cy="53175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p:nvSpPr>
        <p:spPr>
          <a:xfrm>
            <a:off x="7824193" y="4027222"/>
            <a:ext cx="1395847" cy="53175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p:nvSpPr>
        <p:spPr>
          <a:xfrm>
            <a:off x="7824193" y="4758380"/>
            <a:ext cx="1395847" cy="79762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69" name="Straight Connector 68"/>
          <p:cNvCxnSpPr/>
          <p:nvPr/>
        </p:nvCxnSpPr>
        <p:spPr>
          <a:xfrm>
            <a:off x="7093034" y="2564904"/>
            <a:ext cx="731158" cy="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7026566" y="1900215"/>
            <a:ext cx="79762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093034" y="2963718"/>
            <a:ext cx="731158" cy="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32" name="Group 131"/>
          <p:cNvGrpSpPr/>
          <p:nvPr/>
        </p:nvGrpSpPr>
        <p:grpSpPr>
          <a:xfrm>
            <a:off x="7491847" y="1833747"/>
            <a:ext cx="132938" cy="1196441"/>
            <a:chOff x="6084168" y="1700808"/>
            <a:chExt cx="144016" cy="1296144"/>
          </a:xfrm>
        </p:grpSpPr>
        <p:cxnSp>
          <p:nvCxnSpPr>
            <p:cNvPr id="72" name="Straight Connector 71"/>
            <p:cNvCxnSpPr>
              <a:stCxn id="73" idx="2"/>
            </p:cNvCxnSpPr>
            <p:nvPr/>
          </p:nvCxnSpPr>
          <p:spPr>
            <a:xfrm flipV="1">
              <a:off x="6156176" y="1772816"/>
              <a:ext cx="0" cy="1224136"/>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6084168" y="2852936"/>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6084168" y="2420888"/>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6084168" y="1700808"/>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cxnSp>
        <p:nvCxnSpPr>
          <p:cNvPr id="88" name="Straight Connector 87"/>
          <p:cNvCxnSpPr/>
          <p:nvPr/>
        </p:nvCxnSpPr>
        <p:spPr>
          <a:xfrm>
            <a:off x="7093034" y="5024254"/>
            <a:ext cx="731158" cy="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7026566" y="4359565"/>
            <a:ext cx="79762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7093034" y="5423068"/>
            <a:ext cx="731158" cy="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33" name="Group 132"/>
          <p:cNvGrpSpPr/>
          <p:nvPr/>
        </p:nvGrpSpPr>
        <p:grpSpPr>
          <a:xfrm>
            <a:off x="7491847" y="4293097"/>
            <a:ext cx="132938" cy="1196441"/>
            <a:chOff x="6084168" y="4365104"/>
            <a:chExt cx="144016" cy="1296144"/>
          </a:xfrm>
        </p:grpSpPr>
        <p:cxnSp>
          <p:nvCxnSpPr>
            <p:cNvPr id="91" name="Straight Connector 90"/>
            <p:cNvCxnSpPr>
              <a:stCxn id="92" idx="2"/>
            </p:cNvCxnSpPr>
            <p:nvPr/>
          </p:nvCxnSpPr>
          <p:spPr>
            <a:xfrm flipV="1">
              <a:off x="6156176" y="4437112"/>
              <a:ext cx="0" cy="1224136"/>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6084168" y="5517232"/>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3" name="Rectangle 92"/>
            <p:cNvSpPr/>
            <p:nvPr/>
          </p:nvSpPr>
          <p:spPr>
            <a:xfrm>
              <a:off x="6084168" y="5085184"/>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6084168" y="4365104"/>
              <a:ext cx="144016" cy="1440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30" name="Group 129"/>
          <p:cNvGrpSpPr/>
          <p:nvPr/>
        </p:nvGrpSpPr>
        <p:grpSpPr>
          <a:xfrm>
            <a:off x="5231905" y="1900216"/>
            <a:ext cx="1927599" cy="2001807"/>
            <a:chOff x="3635896" y="1772816"/>
            <a:chExt cx="2088232" cy="2168624"/>
          </a:xfrm>
        </p:grpSpPr>
        <p:cxnSp>
          <p:nvCxnSpPr>
            <p:cNvPr id="64" name="Elbow Connector 63"/>
            <p:cNvCxnSpPr/>
            <p:nvPr/>
          </p:nvCxnSpPr>
          <p:spPr>
            <a:xfrm flipV="1">
              <a:off x="3707904" y="1772816"/>
              <a:ext cx="1944216" cy="576064"/>
            </a:xfrm>
            <a:prstGeom prst="bentConnector3">
              <a:avLst>
                <a:gd name="adj1" fmla="val 24925"/>
              </a:avLst>
            </a:prstGeom>
            <a:ln w="12700" cmpd="sng">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p:nvPr/>
          </p:nvCxnSpPr>
          <p:spPr>
            <a:xfrm flipV="1">
              <a:off x="3635896" y="2492896"/>
              <a:ext cx="2088232" cy="1016496"/>
            </a:xfrm>
            <a:prstGeom prst="bentConnector3">
              <a:avLst>
                <a:gd name="adj1" fmla="val 50000"/>
              </a:avLst>
            </a:prstGeom>
            <a:ln w="12700" cmpd="sng">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0" name="Elbow Connector 99"/>
            <p:cNvCxnSpPr/>
            <p:nvPr/>
          </p:nvCxnSpPr>
          <p:spPr>
            <a:xfrm flipV="1">
              <a:off x="3635896" y="2924944"/>
              <a:ext cx="2088232" cy="1016496"/>
            </a:xfrm>
            <a:prstGeom prst="bentConnector3">
              <a:avLst>
                <a:gd name="adj1" fmla="val 71502"/>
              </a:avLst>
            </a:prstGeom>
            <a:ln w="12700" cmpd="sng">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grpSp>
      <p:grpSp>
        <p:nvGrpSpPr>
          <p:cNvPr id="131" name="Group 130"/>
          <p:cNvGrpSpPr/>
          <p:nvPr/>
        </p:nvGrpSpPr>
        <p:grpSpPr>
          <a:xfrm>
            <a:off x="5231904" y="2764312"/>
            <a:ext cx="1994068" cy="2658757"/>
            <a:chOff x="3635896" y="2708920"/>
            <a:chExt cx="2160240" cy="2880320"/>
          </a:xfrm>
        </p:grpSpPr>
        <p:cxnSp>
          <p:nvCxnSpPr>
            <p:cNvPr id="106" name="Elbow Connector 105"/>
            <p:cNvCxnSpPr/>
            <p:nvPr/>
          </p:nvCxnSpPr>
          <p:spPr>
            <a:xfrm>
              <a:off x="3635896" y="3509392"/>
              <a:ext cx="2088232" cy="1647800"/>
            </a:xfrm>
            <a:prstGeom prst="bentConnector3">
              <a:avLst>
                <a:gd name="adj1" fmla="val 50000"/>
              </a:avLst>
            </a:prstGeom>
            <a:ln w="12700" cmpd="sng">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p:nvPr/>
          </p:nvCxnSpPr>
          <p:spPr>
            <a:xfrm>
              <a:off x="3707904" y="2708920"/>
              <a:ext cx="1944216" cy="1728192"/>
            </a:xfrm>
            <a:prstGeom prst="bentConnector3">
              <a:avLst>
                <a:gd name="adj1" fmla="val 26245"/>
              </a:avLst>
            </a:prstGeom>
            <a:ln w="12700" cmpd="sng">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8" name="Elbow Connector 107"/>
            <p:cNvCxnSpPr/>
            <p:nvPr/>
          </p:nvCxnSpPr>
          <p:spPr>
            <a:xfrm>
              <a:off x="3635896" y="4373488"/>
              <a:ext cx="2160240" cy="1215752"/>
            </a:xfrm>
            <a:prstGeom prst="bentConnector3">
              <a:avLst>
                <a:gd name="adj1" fmla="val 13773"/>
              </a:avLst>
            </a:prstGeom>
            <a:ln w="12700" cmpd="sng">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11" name="TextBox 110"/>
          <p:cNvSpPr txBox="1"/>
          <p:nvPr/>
        </p:nvSpPr>
        <p:spPr>
          <a:xfrm>
            <a:off x="4234870" y="3296062"/>
            <a:ext cx="322524" cy="369332"/>
          </a:xfrm>
          <a:prstGeom prst="rect">
            <a:avLst/>
          </a:prstGeom>
          <a:noFill/>
        </p:spPr>
        <p:txBody>
          <a:bodyPr wrap="none" rtlCol="0">
            <a:spAutoFit/>
          </a:bodyPr>
          <a:lstStyle/>
          <a:p>
            <a:r>
              <a:rPr lang="en-US" dirty="0">
                <a:solidFill>
                  <a:prstClr val="black"/>
                </a:solidFill>
              </a:rPr>
              <a:t>a</a:t>
            </a:r>
          </a:p>
        </p:txBody>
      </p:sp>
      <p:sp>
        <p:nvSpPr>
          <p:cNvPr id="112" name="TextBox 111"/>
          <p:cNvSpPr txBox="1"/>
          <p:nvPr/>
        </p:nvSpPr>
        <p:spPr>
          <a:xfrm>
            <a:off x="4234872" y="3694876"/>
            <a:ext cx="322524" cy="369332"/>
          </a:xfrm>
          <a:prstGeom prst="rect">
            <a:avLst/>
          </a:prstGeom>
          <a:noFill/>
        </p:spPr>
        <p:txBody>
          <a:bodyPr wrap="none" rtlCol="0">
            <a:spAutoFit/>
          </a:bodyPr>
          <a:lstStyle/>
          <a:p>
            <a:r>
              <a:rPr lang="en-US" dirty="0">
                <a:solidFill>
                  <a:prstClr val="black"/>
                </a:solidFill>
              </a:rPr>
              <a:t>b</a:t>
            </a:r>
          </a:p>
        </p:txBody>
      </p:sp>
      <p:sp>
        <p:nvSpPr>
          <p:cNvPr id="113" name="TextBox 112"/>
          <p:cNvSpPr txBox="1"/>
          <p:nvPr/>
        </p:nvSpPr>
        <p:spPr>
          <a:xfrm>
            <a:off x="4234870" y="4093689"/>
            <a:ext cx="300082" cy="369332"/>
          </a:xfrm>
          <a:prstGeom prst="rect">
            <a:avLst/>
          </a:prstGeom>
          <a:noFill/>
        </p:spPr>
        <p:txBody>
          <a:bodyPr wrap="none" rtlCol="0">
            <a:spAutoFit/>
          </a:bodyPr>
          <a:lstStyle/>
          <a:p>
            <a:r>
              <a:rPr lang="en-US" dirty="0">
                <a:solidFill>
                  <a:prstClr val="black"/>
                </a:solidFill>
              </a:rPr>
              <a:t>c</a:t>
            </a:r>
          </a:p>
        </p:txBody>
      </p:sp>
      <p:sp>
        <p:nvSpPr>
          <p:cNvPr id="114" name="TextBox 113"/>
          <p:cNvSpPr txBox="1"/>
          <p:nvPr/>
        </p:nvSpPr>
        <p:spPr>
          <a:xfrm>
            <a:off x="3864473" y="2232559"/>
            <a:ext cx="663964" cy="369332"/>
          </a:xfrm>
          <a:prstGeom prst="rect">
            <a:avLst/>
          </a:prstGeom>
          <a:noFill/>
        </p:spPr>
        <p:txBody>
          <a:bodyPr wrap="none" rtlCol="0">
            <a:spAutoFit/>
          </a:bodyPr>
          <a:lstStyle/>
          <a:p>
            <a:r>
              <a:rPr lang="en-US" dirty="0">
                <a:solidFill>
                  <a:prstClr val="black"/>
                </a:solidFill>
              </a:rPr>
              <a:t>EO1</a:t>
            </a:r>
          </a:p>
        </p:txBody>
      </p:sp>
      <p:sp>
        <p:nvSpPr>
          <p:cNvPr id="115" name="TextBox 114"/>
          <p:cNvSpPr txBox="1"/>
          <p:nvPr/>
        </p:nvSpPr>
        <p:spPr>
          <a:xfrm>
            <a:off x="3864473" y="2564904"/>
            <a:ext cx="663964" cy="369332"/>
          </a:xfrm>
          <a:prstGeom prst="rect">
            <a:avLst/>
          </a:prstGeom>
          <a:noFill/>
        </p:spPr>
        <p:txBody>
          <a:bodyPr wrap="none" rtlCol="0">
            <a:spAutoFit/>
          </a:bodyPr>
          <a:lstStyle/>
          <a:p>
            <a:r>
              <a:rPr lang="en-US" dirty="0">
                <a:solidFill>
                  <a:prstClr val="black"/>
                </a:solidFill>
              </a:rPr>
              <a:t>EO2</a:t>
            </a:r>
          </a:p>
        </p:txBody>
      </p:sp>
      <p:sp>
        <p:nvSpPr>
          <p:cNvPr id="116" name="TextBox 115"/>
          <p:cNvSpPr txBox="1"/>
          <p:nvPr/>
        </p:nvSpPr>
        <p:spPr>
          <a:xfrm>
            <a:off x="7890661" y="2365497"/>
            <a:ext cx="300082" cy="369332"/>
          </a:xfrm>
          <a:prstGeom prst="rect">
            <a:avLst/>
          </a:prstGeom>
          <a:noFill/>
        </p:spPr>
        <p:txBody>
          <a:bodyPr wrap="none" rtlCol="0">
            <a:spAutoFit/>
          </a:bodyPr>
          <a:lstStyle/>
          <a:p>
            <a:r>
              <a:rPr lang="en-US" dirty="0">
                <a:solidFill>
                  <a:prstClr val="black"/>
                </a:solidFill>
              </a:rPr>
              <a:t>k</a:t>
            </a:r>
          </a:p>
        </p:txBody>
      </p:sp>
      <p:sp>
        <p:nvSpPr>
          <p:cNvPr id="117" name="TextBox 116"/>
          <p:cNvSpPr txBox="1"/>
          <p:nvPr/>
        </p:nvSpPr>
        <p:spPr>
          <a:xfrm>
            <a:off x="7890662" y="4824847"/>
            <a:ext cx="377026" cy="369332"/>
          </a:xfrm>
          <a:prstGeom prst="rect">
            <a:avLst/>
          </a:prstGeom>
          <a:noFill/>
        </p:spPr>
        <p:txBody>
          <a:bodyPr wrap="none" rtlCol="0">
            <a:spAutoFit/>
          </a:bodyPr>
          <a:lstStyle/>
          <a:p>
            <a:r>
              <a:rPr lang="en-US" dirty="0">
                <a:solidFill>
                  <a:prstClr val="black"/>
                </a:solidFill>
              </a:rPr>
              <a:t>m</a:t>
            </a:r>
          </a:p>
        </p:txBody>
      </p:sp>
      <p:sp>
        <p:nvSpPr>
          <p:cNvPr id="118" name="TextBox 117"/>
          <p:cNvSpPr txBox="1"/>
          <p:nvPr/>
        </p:nvSpPr>
        <p:spPr>
          <a:xfrm>
            <a:off x="7890662" y="5223661"/>
            <a:ext cx="312906" cy="369332"/>
          </a:xfrm>
          <a:prstGeom prst="rect">
            <a:avLst/>
          </a:prstGeom>
          <a:noFill/>
        </p:spPr>
        <p:txBody>
          <a:bodyPr wrap="none" rtlCol="0">
            <a:spAutoFit/>
          </a:bodyPr>
          <a:lstStyle/>
          <a:p>
            <a:r>
              <a:rPr lang="en-US" dirty="0">
                <a:solidFill>
                  <a:prstClr val="black"/>
                </a:solidFill>
              </a:rPr>
              <a:t>n</a:t>
            </a:r>
          </a:p>
        </p:txBody>
      </p:sp>
      <p:sp>
        <p:nvSpPr>
          <p:cNvPr id="119" name="TextBox 118"/>
          <p:cNvSpPr txBox="1"/>
          <p:nvPr/>
        </p:nvSpPr>
        <p:spPr>
          <a:xfrm>
            <a:off x="7824193" y="1700808"/>
            <a:ext cx="530915" cy="369332"/>
          </a:xfrm>
          <a:prstGeom prst="rect">
            <a:avLst/>
          </a:prstGeom>
          <a:noFill/>
        </p:spPr>
        <p:txBody>
          <a:bodyPr wrap="none" rtlCol="0">
            <a:spAutoFit/>
          </a:bodyPr>
          <a:lstStyle/>
          <a:p>
            <a:r>
              <a:rPr lang="en-US" dirty="0">
                <a:solidFill>
                  <a:prstClr val="black"/>
                </a:solidFill>
              </a:rPr>
              <a:t>EI1</a:t>
            </a:r>
          </a:p>
        </p:txBody>
      </p:sp>
      <p:sp>
        <p:nvSpPr>
          <p:cNvPr id="120" name="TextBox 119"/>
          <p:cNvSpPr txBox="1"/>
          <p:nvPr/>
        </p:nvSpPr>
        <p:spPr>
          <a:xfrm>
            <a:off x="7890662" y="4160158"/>
            <a:ext cx="530915" cy="369332"/>
          </a:xfrm>
          <a:prstGeom prst="rect">
            <a:avLst/>
          </a:prstGeom>
          <a:noFill/>
        </p:spPr>
        <p:txBody>
          <a:bodyPr wrap="none" rtlCol="0">
            <a:spAutoFit/>
          </a:bodyPr>
          <a:lstStyle/>
          <a:p>
            <a:r>
              <a:rPr lang="en-US" dirty="0">
                <a:solidFill>
                  <a:prstClr val="black"/>
                </a:solidFill>
              </a:rPr>
              <a:t>EI2</a:t>
            </a:r>
          </a:p>
        </p:txBody>
      </p:sp>
      <p:sp>
        <p:nvSpPr>
          <p:cNvPr id="121" name="TextBox 120"/>
          <p:cNvSpPr txBox="1"/>
          <p:nvPr/>
        </p:nvSpPr>
        <p:spPr>
          <a:xfrm>
            <a:off x="7890661" y="2764311"/>
            <a:ext cx="242374" cy="369332"/>
          </a:xfrm>
          <a:prstGeom prst="rect">
            <a:avLst/>
          </a:prstGeom>
          <a:noFill/>
        </p:spPr>
        <p:txBody>
          <a:bodyPr wrap="none" rtlCol="0">
            <a:spAutoFit/>
          </a:bodyPr>
          <a:lstStyle/>
          <a:p>
            <a:r>
              <a:rPr lang="en-US" dirty="0">
                <a:solidFill>
                  <a:prstClr val="black"/>
                </a:solidFill>
              </a:rPr>
              <a:t>l</a:t>
            </a:r>
          </a:p>
        </p:txBody>
      </p:sp>
      <p:sp>
        <p:nvSpPr>
          <p:cNvPr id="124" name="TextBox 123"/>
          <p:cNvSpPr txBox="1"/>
          <p:nvPr/>
        </p:nvSpPr>
        <p:spPr>
          <a:xfrm>
            <a:off x="3437245" y="1767279"/>
            <a:ext cx="906467" cy="376385"/>
          </a:xfrm>
          <a:prstGeom prst="rect">
            <a:avLst/>
          </a:prstGeom>
          <a:noFill/>
        </p:spPr>
        <p:txBody>
          <a:bodyPr wrap="none" rtlCol="0">
            <a:spAutoFit/>
          </a:bodyPr>
          <a:lstStyle/>
          <a:p>
            <a:r>
              <a:rPr lang="en-US" sz="1846" b="1" dirty="0">
                <a:solidFill>
                  <a:prstClr val="black"/>
                </a:solidFill>
              </a:rPr>
              <a:t>Cmp1</a:t>
            </a:r>
          </a:p>
        </p:txBody>
      </p:sp>
      <p:sp>
        <p:nvSpPr>
          <p:cNvPr id="125" name="TextBox 124"/>
          <p:cNvSpPr txBox="1"/>
          <p:nvPr/>
        </p:nvSpPr>
        <p:spPr>
          <a:xfrm>
            <a:off x="8156539" y="1235527"/>
            <a:ext cx="906467" cy="376385"/>
          </a:xfrm>
          <a:prstGeom prst="rect">
            <a:avLst/>
          </a:prstGeom>
          <a:noFill/>
        </p:spPr>
        <p:txBody>
          <a:bodyPr wrap="none" rtlCol="0">
            <a:spAutoFit/>
          </a:bodyPr>
          <a:lstStyle/>
          <a:p>
            <a:r>
              <a:rPr lang="en-US" sz="1846" b="1" dirty="0">
                <a:solidFill>
                  <a:prstClr val="black"/>
                </a:solidFill>
              </a:rPr>
              <a:t>Cmp2</a:t>
            </a:r>
          </a:p>
        </p:txBody>
      </p:sp>
      <p:sp>
        <p:nvSpPr>
          <p:cNvPr id="126" name="TextBox 125"/>
          <p:cNvSpPr txBox="1"/>
          <p:nvPr/>
        </p:nvSpPr>
        <p:spPr>
          <a:xfrm>
            <a:off x="8156539" y="3628408"/>
            <a:ext cx="906467" cy="376385"/>
          </a:xfrm>
          <a:prstGeom prst="rect">
            <a:avLst/>
          </a:prstGeom>
          <a:noFill/>
        </p:spPr>
        <p:txBody>
          <a:bodyPr wrap="none" rtlCol="0">
            <a:spAutoFit/>
          </a:bodyPr>
          <a:lstStyle/>
          <a:p>
            <a:r>
              <a:rPr lang="en-US" sz="1846" b="1" dirty="0">
                <a:solidFill>
                  <a:prstClr val="black"/>
                </a:solidFill>
              </a:rPr>
              <a:t>Cmp3</a:t>
            </a:r>
          </a:p>
        </p:txBody>
      </p:sp>
    </p:spTree>
    <p:extLst>
      <p:ext uri="{BB962C8B-B14F-4D97-AF65-F5344CB8AC3E}">
        <p14:creationId xmlns:p14="http://schemas.microsoft.com/office/powerpoint/2010/main" val="47900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2E132-7A25-F808-7870-1412551D055A}"/>
              </a:ext>
            </a:extLst>
          </p:cNvPr>
          <p:cNvSpPr>
            <a:spLocks noGrp="1"/>
          </p:cNvSpPr>
          <p:nvPr>
            <p:ph type="title"/>
          </p:nvPr>
        </p:nvSpPr>
        <p:spPr/>
        <p:txBody>
          <a:bodyPr>
            <a:normAutofit fontScale="90000"/>
          </a:bodyPr>
          <a:lstStyle/>
          <a:p>
            <a:r>
              <a:rPr lang="en-001" dirty="0"/>
              <a:t>Plan</a:t>
            </a:r>
          </a:p>
        </p:txBody>
      </p:sp>
      <p:sp>
        <p:nvSpPr>
          <p:cNvPr id="3" name="Content Placeholder 2">
            <a:extLst>
              <a:ext uri="{FF2B5EF4-FFF2-40B4-BE49-F238E27FC236}">
                <a16:creationId xmlns:a16="http://schemas.microsoft.com/office/drawing/2014/main" id="{819382C7-059C-490E-E29F-AFAF839E553A}"/>
              </a:ext>
            </a:extLst>
          </p:cNvPr>
          <p:cNvSpPr>
            <a:spLocks noGrp="1"/>
          </p:cNvSpPr>
          <p:nvPr>
            <p:ph sz="half" idx="2"/>
          </p:nvPr>
        </p:nvSpPr>
        <p:spPr/>
        <p:txBody>
          <a:bodyPr>
            <a:normAutofit/>
          </a:bodyPr>
          <a:lstStyle/>
          <a:p>
            <a:r>
              <a:rPr lang="en-001" sz="2400" dirty="0"/>
              <a:t>What does it define?</a:t>
            </a:r>
          </a:p>
          <a:p>
            <a:r>
              <a:rPr lang="en-001" sz="2400" dirty="0"/>
              <a:t>Kinds of FBs, common elements: Interface, event, event-data association, data</a:t>
            </a:r>
          </a:p>
          <a:p>
            <a:r>
              <a:rPr lang="en-001" sz="2400" dirty="0"/>
              <a:t>Basic function block</a:t>
            </a:r>
          </a:p>
          <a:p>
            <a:pPr lvl="1"/>
            <a:endParaRPr lang="en-001" sz="2400" dirty="0"/>
          </a:p>
          <a:p>
            <a:r>
              <a:rPr lang="en-001" sz="2400" dirty="0"/>
              <a:t>Composite Function Block</a:t>
            </a:r>
          </a:p>
          <a:p>
            <a:r>
              <a:rPr lang="en-001" sz="2400" dirty="0"/>
              <a:t>Application / Subapplication</a:t>
            </a:r>
          </a:p>
          <a:p>
            <a:r>
              <a:rPr lang="en-001" sz="2400" dirty="0"/>
              <a:t>System</a:t>
            </a:r>
          </a:p>
          <a:p>
            <a:endParaRPr lang="en-001" sz="2400" dirty="0"/>
          </a:p>
        </p:txBody>
      </p:sp>
    </p:spTree>
    <p:extLst>
      <p:ext uri="{BB962C8B-B14F-4D97-AF65-F5344CB8AC3E}">
        <p14:creationId xmlns:p14="http://schemas.microsoft.com/office/powerpoint/2010/main" val="1614714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Events</a:t>
            </a:r>
            <a:endParaRPr lang="sv-SE" dirty="0"/>
          </a:p>
        </p:txBody>
      </p:sp>
      <p:sp>
        <p:nvSpPr>
          <p:cNvPr id="3" name="Content Placeholder 2"/>
          <p:cNvSpPr>
            <a:spLocks noGrp="1"/>
          </p:cNvSpPr>
          <p:nvPr>
            <p:ph sz="half" idx="2"/>
          </p:nvPr>
        </p:nvSpPr>
        <p:spPr/>
        <p:txBody>
          <a:bodyPr>
            <a:normAutofit/>
          </a:bodyPr>
          <a:lstStyle/>
          <a:p>
            <a:r>
              <a:rPr lang="en-US" dirty="0"/>
              <a:t>Event </a:t>
            </a:r>
          </a:p>
          <a:p>
            <a:pPr lvl="1"/>
            <a:r>
              <a:rPr lang="en-US" dirty="0"/>
              <a:t>Event variables</a:t>
            </a:r>
          </a:p>
          <a:p>
            <a:pPr lvl="1"/>
            <a:r>
              <a:rPr lang="en-US" dirty="0"/>
              <a:t>Boolean </a:t>
            </a:r>
          </a:p>
          <a:p>
            <a:pPr lvl="2"/>
            <a:r>
              <a:rPr lang="en-US" dirty="0"/>
              <a:t>0 and 1</a:t>
            </a:r>
          </a:p>
          <a:p>
            <a:pPr lvl="1"/>
            <a:r>
              <a:rPr lang="en-US" dirty="0"/>
              <a:t>No duration (short duration)</a:t>
            </a:r>
          </a:p>
          <a:p>
            <a:endParaRPr lang="en-US" dirty="0"/>
          </a:p>
          <a:p>
            <a:endParaRPr lang="en-US" dirty="0"/>
          </a:p>
          <a:p>
            <a:endParaRPr lang="en-US" dirty="0"/>
          </a:p>
          <a:p>
            <a:endParaRPr lang="en-US" dirty="0"/>
          </a:p>
          <a:p>
            <a:endParaRPr lang="en-US" dirty="0"/>
          </a:p>
          <a:p>
            <a:endParaRPr lang="en-US" dirty="0"/>
          </a:p>
          <a:p>
            <a:r>
              <a:rPr lang="en-US" dirty="0"/>
              <a:t>IEC 61499 function block </a:t>
            </a:r>
          </a:p>
          <a:p>
            <a:pPr marL="0" indent="0">
              <a:buNone/>
            </a:pPr>
            <a:r>
              <a:rPr lang="en-US" dirty="0"/>
              <a:t>can only be activated by an event </a:t>
            </a:r>
            <a:endParaRPr lang="sv-SE" dirty="0"/>
          </a:p>
          <a:p>
            <a:endParaRPr lang="en-US" dirty="0"/>
          </a:p>
        </p:txBody>
      </p:sp>
      <p:grpSp>
        <p:nvGrpSpPr>
          <p:cNvPr id="29" name="Group 28"/>
          <p:cNvGrpSpPr/>
          <p:nvPr/>
        </p:nvGrpSpPr>
        <p:grpSpPr>
          <a:xfrm>
            <a:off x="5947275" y="2156460"/>
            <a:ext cx="979305" cy="391638"/>
            <a:chOff x="5940152" y="3541418"/>
            <a:chExt cx="710649" cy="391638"/>
          </a:xfrm>
        </p:grpSpPr>
        <p:cxnSp>
          <p:nvCxnSpPr>
            <p:cNvPr id="21" name="Straight Connector 20"/>
            <p:cNvCxnSpPr/>
            <p:nvPr/>
          </p:nvCxnSpPr>
          <p:spPr>
            <a:xfrm>
              <a:off x="5940152" y="3933056"/>
              <a:ext cx="4051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flipV="1">
              <a:off x="6345256" y="3541418"/>
              <a:ext cx="0" cy="391638"/>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93651" y="3933056"/>
              <a:ext cx="3571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31" name="Picture 7" descr="C:\Users\gulzha\AppData\Local\Microsoft\Windows\Temporary Internet Files\Content.IE5\TVPE0RE7\finish lin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540" y="1196752"/>
            <a:ext cx="3627193" cy="261157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gulzha\AppData\Local\Microsoft\Windows\Temporary Internet Files\Content.IE5\JTX5ZFD6\finish_line[1].gi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02401" y="2649308"/>
            <a:ext cx="1184199" cy="78686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495369" y="1161615"/>
            <a:ext cx="1830090" cy="923330"/>
          </a:xfrm>
          <a:prstGeom prst="rect">
            <a:avLst/>
          </a:prstGeom>
          <a:noFill/>
        </p:spPr>
        <p:txBody>
          <a:bodyPr wrap="square" rtlCol="0">
            <a:spAutoFit/>
          </a:bodyPr>
          <a:lstStyle/>
          <a:p>
            <a:pPr algn="ctr"/>
            <a:r>
              <a:rPr lang="en-US" dirty="0"/>
              <a:t>Event of crossing the line</a:t>
            </a:r>
            <a:endParaRPr lang="sv-SE" dirty="0"/>
          </a:p>
        </p:txBody>
      </p:sp>
      <p:pic>
        <p:nvPicPr>
          <p:cNvPr id="5" name="Picture 4" descr="A red arrow pointing up&#10;&#10;Description automatically generated">
            <a:extLst>
              <a:ext uri="{FF2B5EF4-FFF2-40B4-BE49-F238E27FC236}">
                <a16:creationId xmlns:a16="http://schemas.microsoft.com/office/drawing/2014/main" id="{99415E3E-8D5B-F877-DFCE-EB76DE35A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7275" y="4811629"/>
            <a:ext cx="4926420" cy="632751"/>
          </a:xfrm>
          <a:prstGeom prst="rect">
            <a:avLst/>
          </a:prstGeom>
        </p:spPr>
      </p:pic>
    </p:spTree>
    <p:extLst>
      <p:ext uri="{BB962C8B-B14F-4D97-AF65-F5344CB8AC3E}">
        <p14:creationId xmlns:p14="http://schemas.microsoft.com/office/powerpoint/2010/main" val="212290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7D63-C07B-CBD3-43E6-ECE5B9E130DE}"/>
              </a:ext>
            </a:extLst>
          </p:cNvPr>
          <p:cNvSpPr>
            <a:spLocks noGrp="1"/>
          </p:cNvSpPr>
          <p:nvPr>
            <p:ph type="title"/>
          </p:nvPr>
        </p:nvSpPr>
        <p:spPr/>
        <p:txBody>
          <a:bodyPr>
            <a:normAutofit fontScale="90000"/>
          </a:bodyPr>
          <a:lstStyle/>
          <a:p>
            <a:r>
              <a:rPr lang="en-US" sz="3200" dirty="0">
                <a:solidFill>
                  <a:srgbClr val="002060"/>
                </a:solidFill>
                <a:latin typeface="Avenir Black" panose="02000503020000020003" pitchFamily="2" charset="0"/>
              </a:rPr>
              <a:t>Function Block</a:t>
            </a:r>
            <a:r>
              <a:rPr lang="sv-SE" sz="3200" dirty="0">
                <a:solidFill>
                  <a:srgbClr val="002060"/>
                </a:solidFill>
                <a:latin typeface="Avenir Black" panose="02000503020000020003" pitchFamily="2" charset="0"/>
              </a:rPr>
              <a:t>:</a:t>
            </a:r>
            <a:r>
              <a:rPr lang="en-US" sz="3200" dirty="0">
                <a:solidFill>
                  <a:srgbClr val="002060"/>
                </a:solidFill>
                <a:latin typeface="Avenir Black" panose="02000503020000020003" pitchFamily="2" charset="0"/>
              </a:rPr>
              <a:t> Header and Body</a:t>
            </a:r>
            <a:br>
              <a:rPr lang="en-US" sz="3200" dirty="0">
                <a:solidFill>
                  <a:srgbClr val="002060"/>
                </a:solidFill>
                <a:latin typeface="Avenir Black" panose="02000503020000020003" pitchFamily="2" charset="0"/>
              </a:rPr>
            </a:br>
            <a:endParaRPr lang="en-001" dirty="0">
              <a:solidFill>
                <a:srgbClr val="00206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97" y="1772816"/>
            <a:ext cx="5334000"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607538" y="1556792"/>
            <a:ext cx="5592919" cy="1872208"/>
          </a:xfrm>
          <a:prstGeom prst="rect">
            <a:avLst/>
          </a:prstGeom>
          <a:noFill/>
          <a:ln w="22225">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588881" y="3645024"/>
            <a:ext cx="5592919" cy="1872208"/>
          </a:xfrm>
          <a:prstGeom prst="rect">
            <a:avLst/>
          </a:prstGeom>
          <a:noFill/>
          <a:ln w="22225">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Brace 6"/>
          <p:cNvSpPr/>
          <p:nvPr/>
        </p:nvSpPr>
        <p:spPr>
          <a:xfrm>
            <a:off x="4007768" y="1484784"/>
            <a:ext cx="360040" cy="1944216"/>
          </a:xfrm>
          <a:prstGeom prst="leftBrace">
            <a:avLst>
              <a:gd name="adj1" fmla="val 8333"/>
              <a:gd name="adj2" fmla="val 4951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1631504" y="2204864"/>
            <a:ext cx="2160240" cy="707886"/>
          </a:xfrm>
          <a:prstGeom prst="rect">
            <a:avLst/>
          </a:prstGeom>
          <a:noFill/>
        </p:spPr>
        <p:txBody>
          <a:bodyPr wrap="square" rtlCol="0">
            <a:spAutoFit/>
          </a:bodyPr>
          <a:lstStyle/>
          <a:p>
            <a:r>
              <a:rPr lang="en-US" sz="2000" dirty="0">
                <a:latin typeface="Avenir Book" panose="02000503020000020003" pitchFamily="2" charset="0"/>
              </a:rPr>
              <a:t>Upper part of FB is called </a:t>
            </a:r>
            <a:r>
              <a:rPr lang="en-US" sz="2000" b="1" dirty="0">
                <a:solidFill>
                  <a:srgbClr val="C00000"/>
                </a:solidFill>
                <a:latin typeface="Avenir Book" panose="02000503020000020003" pitchFamily="2" charset="0"/>
              </a:rPr>
              <a:t>Header</a:t>
            </a:r>
          </a:p>
        </p:txBody>
      </p:sp>
      <p:sp>
        <p:nvSpPr>
          <p:cNvPr id="15" name="Left Brace 14"/>
          <p:cNvSpPr/>
          <p:nvPr/>
        </p:nvSpPr>
        <p:spPr>
          <a:xfrm>
            <a:off x="4007768" y="3645024"/>
            <a:ext cx="360040" cy="1944216"/>
          </a:xfrm>
          <a:prstGeom prst="leftBrace">
            <a:avLst>
              <a:gd name="adj1" fmla="val 8333"/>
              <a:gd name="adj2" fmla="val 4951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1631504" y="4365104"/>
            <a:ext cx="2160240" cy="707886"/>
          </a:xfrm>
          <a:prstGeom prst="rect">
            <a:avLst/>
          </a:prstGeom>
          <a:noFill/>
        </p:spPr>
        <p:txBody>
          <a:bodyPr wrap="square" rtlCol="0">
            <a:spAutoFit/>
          </a:bodyPr>
          <a:lstStyle/>
          <a:p>
            <a:r>
              <a:rPr lang="en-US" sz="2000" dirty="0">
                <a:latin typeface="Avenir Book" panose="02000503020000020003" pitchFamily="2" charset="0"/>
              </a:rPr>
              <a:t>Lower part of FB is called </a:t>
            </a:r>
            <a:r>
              <a:rPr lang="en-US" sz="2000" b="1" dirty="0">
                <a:solidFill>
                  <a:srgbClr val="C00000"/>
                </a:solidFill>
                <a:latin typeface="Avenir Book" panose="02000503020000020003" pitchFamily="2" charset="0"/>
              </a:rPr>
              <a:t>Body</a:t>
            </a:r>
          </a:p>
        </p:txBody>
      </p:sp>
    </p:spTree>
    <p:extLst>
      <p:ext uri="{BB962C8B-B14F-4D97-AF65-F5344CB8AC3E}">
        <p14:creationId xmlns:p14="http://schemas.microsoft.com/office/powerpoint/2010/main" val="1337390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FC9F-5B44-9A4A-8AEE-5C5C75E818E1}"/>
              </a:ext>
            </a:extLst>
          </p:cNvPr>
          <p:cNvSpPr>
            <a:spLocks noGrp="1"/>
          </p:cNvSpPr>
          <p:nvPr>
            <p:ph type="title"/>
          </p:nvPr>
        </p:nvSpPr>
        <p:spPr/>
        <p:txBody>
          <a:bodyPr>
            <a:normAutofit fontScale="90000"/>
          </a:bodyPr>
          <a:lstStyle/>
          <a:p>
            <a:r>
              <a:rPr lang="sv-SE" dirty="0" err="1"/>
              <a:t>Function</a:t>
            </a:r>
            <a:r>
              <a:rPr lang="sv-SE" dirty="0"/>
              <a:t> Block </a:t>
            </a:r>
            <a:r>
              <a:rPr lang="sv-SE" dirty="0" err="1"/>
              <a:t>of</a:t>
            </a:r>
            <a:r>
              <a:rPr lang="sv-SE" dirty="0"/>
              <a:t> IEC 61499: Interface </a:t>
            </a:r>
          </a:p>
        </p:txBody>
      </p:sp>
      <p:grpSp>
        <p:nvGrpSpPr>
          <p:cNvPr id="23" name="Group 22">
            <a:extLst>
              <a:ext uri="{FF2B5EF4-FFF2-40B4-BE49-F238E27FC236}">
                <a16:creationId xmlns:a16="http://schemas.microsoft.com/office/drawing/2014/main" id="{85F847CD-7EAA-E445-9789-A20FB7DD7D25}"/>
              </a:ext>
            </a:extLst>
          </p:cNvPr>
          <p:cNvGrpSpPr/>
          <p:nvPr/>
        </p:nvGrpSpPr>
        <p:grpSpPr>
          <a:xfrm>
            <a:off x="3613292" y="1818350"/>
            <a:ext cx="5951047" cy="4377745"/>
            <a:chOff x="2519877" y="1229664"/>
            <a:chExt cx="4500395" cy="3212012"/>
          </a:xfrm>
        </p:grpSpPr>
        <p:pic>
          <p:nvPicPr>
            <p:cNvPr id="4" name="Picture 9" descr="FB">
              <a:extLst>
                <a:ext uri="{FF2B5EF4-FFF2-40B4-BE49-F238E27FC236}">
                  <a16:creationId xmlns:a16="http://schemas.microsoft.com/office/drawing/2014/main" id="{280F2472-2098-9F44-B35A-9E1C34917367}"/>
                </a:ext>
              </a:extLst>
            </p:cNvPr>
            <p:cNvPicPr>
              <a:picLocks noChangeAspect="1" noChangeArrowheads="1"/>
            </p:cNvPicPr>
            <p:nvPr/>
          </p:nvPicPr>
          <p:blipFill>
            <a:blip r:embed="rId2" cstate="print"/>
            <a:srcRect r="1863"/>
            <a:stretch>
              <a:fillRect/>
            </a:stretch>
          </p:blipFill>
          <p:spPr bwMode="auto">
            <a:xfrm>
              <a:off x="2904062" y="1822675"/>
              <a:ext cx="3620598" cy="1948990"/>
            </a:xfrm>
            <a:prstGeom prst="rect">
              <a:avLst/>
            </a:prstGeom>
            <a:noFill/>
            <a:ln w="9525">
              <a:noFill/>
              <a:miter lim="800000"/>
              <a:headEnd/>
              <a:tailEnd/>
            </a:ln>
          </p:spPr>
        </p:pic>
        <p:grpSp>
          <p:nvGrpSpPr>
            <p:cNvPr id="5" name="Group 4">
              <a:extLst>
                <a:ext uri="{FF2B5EF4-FFF2-40B4-BE49-F238E27FC236}">
                  <a16:creationId xmlns:a16="http://schemas.microsoft.com/office/drawing/2014/main" id="{E15F7A59-BF81-9F4A-831D-4C4E90FFBD59}"/>
                </a:ext>
              </a:extLst>
            </p:cNvPr>
            <p:cNvGrpSpPr/>
            <p:nvPr/>
          </p:nvGrpSpPr>
          <p:grpSpPr>
            <a:xfrm>
              <a:off x="2519877" y="1229664"/>
              <a:ext cx="1452698" cy="648433"/>
              <a:chOff x="2058988" y="1919288"/>
              <a:chExt cx="1582302" cy="655923"/>
            </a:xfrm>
          </p:grpSpPr>
          <p:sp>
            <p:nvSpPr>
              <p:cNvPr id="6" name="AutoShape 10">
                <a:extLst>
                  <a:ext uri="{FF2B5EF4-FFF2-40B4-BE49-F238E27FC236}">
                    <a16:creationId xmlns:a16="http://schemas.microsoft.com/office/drawing/2014/main" id="{8FC22811-961F-504F-9793-B8D10A1DAEE8}"/>
                  </a:ext>
                </a:extLst>
              </p:cNvPr>
              <p:cNvSpPr>
                <a:spLocks noChangeArrowheads="1"/>
              </p:cNvSpPr>
              <p:nvPr/>
            </p:nvSpPr>
            <p:spPr bwMode="auto">
              <a:xfrm>
                <a:off x="2752062" y="2356570"/>
                <a:ext cx="274614" cy="218641"/>
              </a:xfrm>
              <a:prstGeom prst="downArrow">
                <a:avLst>
                  <a:gd name="adj1" fmla="val 54185"/>
                  <a:gd name="adj2" fmla="val 43648"/>
                </a:avLst>
              </a:prstGeom>
              <a:solidFill>
                <a:srgbClr val="BBE0E3"/>
              </a:solidFill>
              <a:ln w="9525">
                <a:solidFill>
                  <a:srgbClr val="000000"/>
                </a:solidFill>
                <a:miter lim="800000"/>
                <a:headEnd/>
                <a:tailEnd/>
              </a:ln>
            </p:spPr>
            <p:txBody>
              <a:bodyPr wrap="none"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25000" noProof="0">
                  <a:ln>
                    <a:noFill/>
                  </a:ln>
                  <a:solidFill>
                    <a:srgbClr val="000000"/>
                  </a:solidFill>
                  <a:effectLst/>
                  <a:uLnTx/>
                  <a:uFillTx/>
                  <a:cs typeface="+mn-cs"/>
                </a:endParaRPr>
              </a:p>
            </p:txBody>
          </p:sp>
          <p:sp>
            <p:nvSpPr>
              <p:cNvPr id="7" name="Text Box 11">
                <a:extLst>
                  <a:ext uri="{FF2B5EF4-FFF2-40B4-BE49-F238E27FC236}">
                    <a16:creationId xmlns:a16="http://schemas.microsoft.com/office/drawing/2014/main" id="{238D82AB-FEFE-DC40-90BB-2954FBF99DD0}"/>
                  </a:ext>
                </a:extLst>
              </p:cNvPr>
              <p:cNvSpPr txBox="1">
                <a:spLocks noChangeArrowheads="1"/>
              </p:cNvSpPr>
              <p:nvPr/>
            </p:nvSpPr>
            <p:spPr bwMode="auto">
              <a:xfrm>
                <a:off x="2058988" y="1919288"/>
                <a:ext cx="1582302" cy="335525"/>
              </a:xfrm>
              <a:prstGeom prst="rect">
                <a:avLst/>
              </a:prstGeom>
              <a:noFill/>
              <a:ln w="9525">
                <a:noFill/>
                <a:miter lim="800000"/>
                <a:headEnd/>
                <a:tailEnd/>
              </a:ln>
            </p:spPr>
            <p:txBody>
              <a:bodyPr>
                <a:spAutoFit/>
              </a:bodyP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de-DE" sz="2333" b="1" i="0" u="none" strike="noStrike" kern="0" cap="none" spc="0" normalizeH="0" baseline="-25000" noProof="0" dirty="0">
                    <a:ln>
                      <a:noFill/>
                    </a:ln>
                    <a:solidFill>
                      <a:srgbClr val="000000"/>
                    </a:solidFill>
                    <a:effectLst/>
                    <a:uLnTx/>
                    <a:uFillTx/>
                    <a:cs typeface="+mn-cs"/>
                  </a:rPr>
                  <a:t>Event Inputs</a:t>
                </a:r>
                <a:endParaRPr kumimoji="0" lang="de-AT" sz="2333" b="1" i="0" u="none" strike="noStrike" kern="0" cap="none" spc="0" normalizeH="0" baseline="-25000" noProof="0" dirty="0">
                  <a:ln>
                    <a:noFill/>
                  </a:ln>
                  <a:solidFill>
                    <a:srgbClr val="000000"/>
                  </a:solidFill>
                  <a:effectLst/>
                  <a:uLnTx/>
                  <a:uFillTx/>
                  <a:cs typeface="+mn-cs"/>
                </a:endParaRPr>
              </a:p>
            </p:txBody>
          </p:sp>
        </p:grpSp>
        <p:grpSp>
          <p:nvGrpSpPr>
            <p:cNvPr id="8" name="Group 7">
              <a:extLst>
                <a:ext uri="{FF2B5EF4-FFF2-40B4-BE49-F238E27FC236}">
                  <a16:creationId xmlns:a16="http://schemas.microsoft.com/office/drawing/2014/main" id="{6EAA01D5-69C9-204C-973A-A98D5EA19D50}"/>
                </a:ext>
              </a:extLst>
            </p:cNvPr>
            <p:cNvGrpSpPr/>
            <p:nvPr/>
          </p:nvGrpSpPr>
          <p:grpSpPr>
            <a:xfrm>
              <a:off x="5317221" y="1229664"/>
              <a:ext cx="1559035" cy="648433"/>
              <a:chOff x="5105900" y="1919288"/>
              <a:chExt cx="1698125" cy="655923"/>
            </a:xfrm>
          </p:grpSpPr>
          <p:sp>
            <p:nvSpPr>
              <p:cNvPr id="9" name="AutoShape 13">
                <a:extLst>
                  <a:ext uri="{FF2B5EF4-FFF2-40B4-BE49-F238E27FC236}">
                    <a16:creationId xmlns:a16="http://schemas.microsoft.com/office/drawing/2014/main" id="{2F88F463-C758-744F-AEF5-413790C2B736}"/>
                  </a:ext>
                </a:extLst>
              </p:cNvPr>
              <p:cNvSpPr>
                <a:spLocks noChangeArrowheads="1"/>
              </p:cNvSpPr>
              <p:nvPr/>
            </p:nvSpPr>
            <p:spPr bwMode="auto">
              <a:xfrm>
                <a:off x="5819523" y="2356570"/>
                <a:ext cx="274614" cy="218641"/>
              </a:xfrm>
              <a:prstGeom prst="downArrow">
                <a:avLst>
                  <a:gd name="adj1" fmla="val 54185"/>
                  <a:gd name="adj2" fmla="val 43648"/>
                </a:avLst>
              </a:prstGeom>
              <a:solidFill>
                <a:srgbClr val="BBE0E3"/>
              </a:solidFill>
              <a:ln w="9525">
                <a:solidFill>
                  <a:srgbClr val="000000"/>
                </a:solidFill>
                <a:miter lim="800000"/>
                <a:headEnd/>
                <a:tailEnd/>
              </a:ln>
            </p:spPr>
            <p:txBody>
              <a:bodyPr wrap="none"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25000" noProof="0">
                  <a:ln>
                    <a:noFill/>
                  </a:ln>
                  <a:solidFill>
                    <a:srgbClr val="000000"/>
                  </a:solidFill>
                  <a:effectLst/>
                  <a:uLnTx/>
                  <a:uFillTx/>
                  <a:cs typeface="+mn-cs"/>
                </a:endParaRPr>
              </a:p>
            </p:txBody>
          </p:sp>
          <p:sp>
            <p:nvSpPr>
              <p:cNvPr id="10" name="Text Box 14">
                <a:extLst>
                  <a:ext uri="{FF2B5EF4-FFF2-40B4-BE49-F238E27FC236}">
                    <a16:creationId xmlns:a16="http://schemas.microsoft.com/office/drawing/2014/main" id="{68F31F59-1767-964C-B909-75D713A0F940}"/>
                  </a:ext>
                </a:extLst>
              </p:cNvPr>
              <p:cNvSpPr txBox="1">
                <a:spLocks noChangeArrowheads="1"/>
              </p:cNvSpPr>
              <p:nvPr/>
            </p:nvSpPr>
            <p:spPr bwMode="auto">
              <a:xfrm>
                <a:off x="5105900" y="1919288"/>
                <a:ext cx="1698125" cy="335525"/>
              </a:xfrm>
              <a:prstGeom prst="rect">
                <a:avLst/>
              </a:prstGeom>
              <a:noFill/>
              <a:ln w="9525">
                <a:noFill/>
                <a:miter lim="800000"/>
                <a:headEnd/>
                <a:tailEnd/>
              </a:ln>
            </p:spPr>
            <p:txBody>
              <a:bodyPr>
                <a:spAutoFit/>
              </a:bodyP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de-DE" sz="2333" b="1" i="0" u="none" strike="noStrike" kern="0" cap="none" spc="0" normalizeH="0" baseline="-25000" noProof="0" dirty="0">
                    <a:ln>
                      <a:noFill/>
                    </a:ln>
                    <a:solidFill>
                      <a:srgbClr val="000000"/>
                    </a:solidFill>
                    <a:effectLst/>
                    <a:uLnTx/>
                    <a:uFillTx/>
                    <a:cs typeface="+mn-cs"/>
                  </a:rPr>
                  <a:t>Event Outputs</a:t>
                </a:r>
                <a:endParaRPr kumimoji="0" lang="de-AT" sz="2333" b="1" i="0" u="none" strike="noStrike" kern="0" cap="none" spc="0" normalizeH="0" baseline="-25000" noProof="0" dirty="0">
                  <a:ln>
                    <a:noFill/>
                  </a:ln>
                  <a:solidFill>
                    <a:srgbClr val="000000"/>
                  </a:solidFill>
                  <a:effectLst/>
                  <a:uLnTx/>
                  <a:uFillTx/>
                  <a:cs typeface="+mn-cs"/>
                </a:endParaRPr>
              </a:p>
            </p:txBody>
          </p:sp>
        </p:grpSp>
        <p:grpSp>
          <p:nvGrpSpPr>
            <p:cNvPr id="11" name="Group 10">
              <a:extLst>
                <a:ext uri="{FF2B5EF4-FFF2-40B4-BE49-F238E27FC236}">
                  <a16:creationId xmlns:a16="http://schemas.microsoft.com/office/drawing/2014/main" id="{125ABFBE-4A51-0042-8B0A-71F97215136D}"/>
                </a:ext>
              </a:extLst>
            </p:cNvPr>
            <p:cNvGrpSpPr/>
            <p:nvPr/>
          </p:nvGrpSpPr>
          <p:grpSpPr>
            <a:xfrm>
              <a:off x="2547318" y="3829853"/>
              <a:ext cx="1450983" cy="599563"/>
              <a:chOff x="2088878" y="4548584"/>
              <a:chExt cx="1580434" cy="606489"/>
            </a:xfrm>
          </p:grpSpPr>
          <p:sp>
            <p:nvSpPr>
              <p:cNvPr id="12" name="AutoShape 15">
                <a:extLst>
                  <a:ext uri="{FF2B5EF4-FFF2-40B4-BE49-F238E27FC236}">
                    <a16:creationId xmlns:a16="http://schemas.microsoft.com/office/drawing/2014/main" id="{BEA3F0FB-8F99-C641-B7EB-D02902C0868E}"/>
                  </a:ext>
                </a:extLst>
              </p:cNvPr>
              <p:cNvSpPr>
                <a:spLocks noChangeArrowheads="1"/>
              </p:cNvSpPr>
              <p:nvPr/>
            </p:nvSpPr>
            <p:spPr bwMode="auto">
              <a:xfrm rot="10800000">
                <a:off x="2752062" y="4548584"/>
                <a:ext cx="274614" cy="216772"/>
              </a:xfrm>
              <a:prstGeom prst="downArrow">
                <a:avLst>
                  <a:gd name="adj1" fmla="val 54185"/>
                  <a:gd name="adj2" fmla="val 43648"/>
                </a:avLst>
              </a:prstGeom>
              <a:solidFill>
                <a:srgbClr val="BBE0E3"/>
              </a:solidFill>
              <a:ln w="9525">
                <a:solidFill>
                  <a:srgbClr val="000000"/>
                </a:solidFill>
                <a:miter lim="800000"/>
                <a:headEnd/>
                <a:tailEnd/>
              </a:ln>
            </p:spPr>
            <p:txBody>
              <a:bodyPr wrap="none"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25000" noProof="0">
                  <a:ln>
                    <a:noFill/>
                  </a:ln>
                  <a:solidFill>
                    <a:srgbClr val="000000"/>
                  </a:solidFill>
                  <a:effectLst/>
                  <a:uLnTx/>
                  <a:uFillTx/>
                  <a:cs typeface="+mn-cs"/>
                </a:endParaRPr>
              </a:p>
            </p:txBody>
          </p:sp>
          <p:sp>
            <p:nvSpPr>
              <p:cNvPr id="13" name="Text Box 16">
                <a:extLst>
                  <a:ext uri="{FF2B5EF4-FFF2-40B4-BE49-F238E27FC236}">
                    <a16:creationId xmlns:a16="http://schemas.microsoft.com/office/drawing/2014/main" id="{D1F6FE9B-73B6-BE48-AFA6-CD6B4EA33F7B}"/>
                  </a:ext>
                </a:extLst>
              </p:cNvPr>
              <p:cNvSpPr txBox="1">
                <a:spLocks noChangeArrowheads="1"/>
              </p:cNvSpPr>
              <p:nvPr/>
            </p:nvSpPr>
            <p:spPr bwMode="auto">
              <a:xfrm>
                <a:off x="2088878" y="4819548"/>
                <a:ext cx="1580434" cy="335525"/>
              </a:xfrm>
              <a:prstGeom prst="rect">
                <a:avLst/>
              </a:prstGeom>
              <a:noFill/>
              <a:ln w="9525">
                <a:noFill/>
                <a:miter lim="800000"/>
                <a:headEnd/>
                <a:tailEnd/>
              </a:ln>
            </p:spPr>
            <p:txBody>
              <a:bodyPr>
                <a:spAutoFit/>
              </a:bodyP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de-DE" sz="2333" b="1" i="0" u="none" strike="noStrike" kern="0" cap="none" spc="0" normalizeH="0" baseline="-25000" noProof="0" dirty="0">
                    <a:ln>
                      <a:noFill/>
                    </a:ln>
                    <a:solidFill>
                      <a:srgbClr val="000000"/>
                    </a:solidFill>
                    <a:effectLst/>
                    <a:uLnTx/>
                    <a:uFillTx/>
                    <a:cs typeface="+mn-cs"/>
                  </a:rPr>
                  <a:t>Data Inputs</a:t>
                </a:r>
                <a:endParaRPr kumimoji="0" lang="de-AT" sz="2333" b="1" i="0" u="none" strike="noStrike" kern="0" cap="none" spc="0" normalizeH="0" baseline="-25000" noProof="0" dirty="0">
                  <a:ln>
                    <a:noFill/>
                  </a:ln>
                  <a:solidFill>
                    <a:srgbClr val="000000"/>
                  </a:solidFill>
                  <a:effectLst/>
                  <a:uLnTx/>
                  <a:uFillTx/>
                  <a:cs typeface="+mn-cs"/>
                </a:endParaRPr>
              </a:p>
            </p:txBody>
          </p:sp>
        </p:grpSp>
        <p:grpSp>
          <p:nvGrpSpPr>
            <p:cNvPr id="14" name="Group 13">
              <a:extLst>
                <a:ext uri="{FF2B5EF4-FFF2-40B4-BE49-F238E27FC236}">
                  <a16:creationId xmlns:a16="http://schemas.microsoft.com/office/drawing/2014/main" id="{2B8447F7-548E-2B43-B5EB-06EC83964B67}"/>
                </a:ext>
              </a:extLst>
            </p:cNvPr>
            <p:cNvGrpSpPr/>
            <p:nvPr/>
          </p:nvGrpSpPr>
          <p:grpSpPr>
            <a:xfrm>
              <a:off x="5492136" y="3871624"/>
              <a:ext cx="1528136" cy="570052"/>
              <a:chOff x="5296420" y="4548584"/>
              <a:chExt cx="1664470" cy="576638"/>
            </a:xfrm>
          </p:grpSpPr>
          <p:sp>
            <p:nvSpPr>
              <p:cNvPr id="15" name="AutoShape 17">
                <a:extLst>
                  <a:ext uri="{FF2B5EF4-FFF2-40B4-BE49-F238E27FC236}">
                    <a16:creationId xmlns:a16="http://schemas.microsoft.com/office/drawing/2014/main" id="{3148F1D2-4E46-F641-9586-4B94B149A4EE}"/>
                  </a:ext>
                </a:extLst>
              </p:cNvPr>
              <p:cNvSpPr>
                <a:spLocks noChangeArrowheads="1"/>
              </p:cNvSpPr>
              <p:nvPr/>
            </p:nvSpPr>
            <p:spPr bwMode="auto">
              <a:xfrm rot="10800000">
                <a:off x="5856886" y="4548584"/>
                <a:ext cx="272746" cy="216772"/>
              </a:xfrm>
              <a:prstGeom prst="downArrow">
                <a:avLst>
                  <a:gd name="adj1" fmla="val 54185"/>
                  <a:gd name="adj2" fmla="val 43648"/>
                </a:avLst>
              </a:prstGeom>
              <a:solidFill>
                <a:srgbClr val="BBE0E3"/>
              </a:solidFill>
              <a:ln w="9525">
                <a:solidFill>
                  <a:srgbClr val="000000"/>
                </a:solidFill>
                <a:miter lim="800000"/>
                <a:headEnd/>
                <a:tailEnd/>
              </a:ln>
            </p:spPr>
            <p:txBody>
              <a:bodyPr wrap="none"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25000" noProof="0">
                  <a:ln>
                    <a:noFill/>
                  </a:ln>
                  <a:solidFill>
                    <a:srgbClr val="000000"/>
                  </a:solidFill>
                  <a:effectLst/>
                  <a:uLnTx/>
                  <a:uFillTx/>
                  <a:cs typeface="+mn-cs"/>
                </a:endParaRPr>
              </a:p>
            </p:txBody>
          </p:sp>
          <p:sp>
            <p:nvSpPr>
              <p:cNvPr id="16" name="Text Box 18">
                <a:extLst>
                  <a:ext uri="{FF2B5EF4-FFF2-40B4-BE49-F238E27FC236}">
                    <a16:creationId xmlns:a16="http://schemas.microsoft.com/office/drawing/2014/main" id="{E392508E-5C5D-BA4F-B5CA-14FC43CE8DC2}"/>
                  </a:ext>
                </a:extLst>
              </p:cNvPr>
              <p:cNvSpPr txBox="1">
                <a:spLocks noChangeArrowheads="1"/>
              </p:cNvSpPr>
              <p:nvPr/>
            </p:nvSpPr>
            <p:spPr bwMode="auto">
              <a:xfrm>
                <a:off x="5296420" y="4789696"/>
                <a:ext cx="1664470" cy="335526"/>
              </a:xfrm>
              <a:prstGeom prst="rect">
                <a:avLst/>
              </a:prstGeom>
              <a:noFill/>
              <a:ln w="9525">
                <a:noFill/>
                <a:miter lim="800000"/>
                <a:headEnd/>
                <a:tailEnd/>
              </a:ln>
            </p:spPr>
            <p:txBody>
              <a:bodyPr wrap="square">
                <a:spAutoFit/>
              </a:bodyP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de-DE" sz="2333" b="1" i="0" u="none" strike="noStrike" kern="0" cap="none" spc="0" normalizeH="0" baseline="-25000" noProof="0" dirty="0">
                    <a:ln>
                      <a:noFill/>
                    </a:ln>
                    <a:solidFill>
                      <a:srgbClr val="000000"/>
                    </a:solidFill>
                    <a:effectLst/>
                    <a:uLnTx/>
                    <a:uFillTx/>
                    <a:cs typeface="+mn-cs"/>
                  </a:rPr>
                  <a:t>Data Outputs</a:t>
                </a:r>
                <a:endParaRPr kumimoji="0" lang="de-AT" sz="2333" b="1" i="0" u="none" strike="noStrike" kern="0" cap="none" spc="0" normalizeH="0" baseline="-25000" noProof="0" dirty="0">
                  <a:ln>
                    <a:noFill/>
                  </a:ln>
                  <a:solidFill>
                    <a:srgbClr val="000000"/>
                  </a:solidFill>
                  <a:effectLst/>
                  <a:uLnTx/>
                  <a:uFillTx/>
                  <a:cs typeface="+mn-cs"/>
                </a:endParaRPr>
              </a:p>
            </p:txBody>
          </p:sp>
        </p:grpSp>
        <p:sp>
          <p:nvSpPr>
            <p:cNvPr id="17" name="Text Box 19">
              <a:extLst>
                <a:ext uri="{FF2B5EF4-FFF2-40B4-BE49-F238E27FC236}">
                  <a16:creationId xmlns:a16="http://schemas.microsoft.com/office/drawing/2014/main" id="{DB62DC9F-6D96-AD4D-A6E6-EA6AEBDCC81F}"/>
                </a:ext>
              </a:extLst>
            </p:cNvPr>
            <p:cNvSpPr txBox="1">
              <a:spLocks noChangeArrowheads="1"/>
            </p:cNvSpPr>
            <p:nvPr/>
          </p:nvSpPr>
          <p:spPr bwMode="auto">
            <a:xfrm>
              <a:off x="3907401" y="1594782"/>
              <a:ext cx="1560751" cy="331694"/>
            </a:xfrm>
            <a:prstGeom prst="rect">
              <a:avLst/>
            </a:prstGeom>
            <a:noFill/>
            <a:ln w="9525">
              <a:noFill/>
              <a:miter lim="800000"/>
              <a:headEnd/>
              <a:tailEnd/>
            </a:ln>
          </p:spPr>
          <p:txBody>
            <a:bodyPr>
              <a:spAutoFit/>
            </a:bodyP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de-DE" sz="2333" b="1" i="0" u="none" strike="noStrike" kern="0" cap="none" spc="0" normalizeH="0" baseline="-25000" noProof="0" dirty="0">
                  <a:ln>
                    <a:noFill/>
                  </a:ln>
                  <a:solidFill>
                    <a:srgbClr val="000000"/>
                  </a:solidFill>
                  <a:effectLst/>
                  <a:uLnTx/>
                  <a:uFillTx/>
                  <a:cs typeface="+mn-cs"/>
                </a:rPr>
                <a:t>Head</a:t>
              </a:r>
              <a:endParaRPr kumimoji="0" lang="de-AT" sz="2333" b="1" i="0" u="none" strike="noStrike" kern="0" cap="none" spc="0" normalizeH="0" baseline="-25000" noProof="0" dirty="0">
                <a:ln>
                  <a:noFill/>
                </a:ln>
                <a:solidFill>
                  <a:srgbClr val="000000"/>
                </a:solidFill>
                <a:effectLst/>
                <a:uLnTx/>
                <a:uFillTx/>
                <a:cs typeface="+mn-cs"/>
              </a:endParaRPr>
            </a:p>
          </p:txBody>
        </p:sp>
        <p:sp>
          <p:nvSpPr>
            <p:cNvPr id="18" name="Text Box 20">
              <a:extLst>
                <a:ext uri="{FF2B5EF4-FFF2-40B4-BE49-F238E27FC236}">
                  <a16:creationId xmlns:a16="http://schemas.microsoft.com/office/drawing/2014/main" id="{274DB451-657D-DD40-99FD-282BC4A937FA}"/>
                </a:ext>
              </a:extLst>
            </p:cNvPr>
            <p:cNvSpPr txBox="1">
              <a:spLocks noChangeArrowheads="1"/>
            </p:cNvSpPr>
            <p:nvPr/>
          </p:nvSpPr>
          <p:spPr bwMode="auto">
            <a:xfrm>
              <a:off x="3838796" y="3745800"/>
              <a:ext cx="1718540" cy="331694"/>
            </a:xfrm>
            <a:prstGeom prst="rect">
              <a:avLst/>
            </a:prstGeom>
            <a:noFill/>
            <a:ln w="9525">
              <a:noFill/>
              <a:miter lim="800000"/>
              <a:headEnd/>
              <a:tailEnd/>
            </a:ln>
          </p:spPr>
          <p:txBody>
            <a:bodyPr>
              <a:spAutoFit/>
            </a:bodyP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de-DE" sz="2333" b="1" i="0" u="none" strike="noStrike" kern="0" cap="none" spc="0" normalizeH="0" baseline="-25000" noProof="0" dirty="0">
                  <a:ln>
                    <a:noFill/>
                  </a:ln>
                  <a:solidFill>
                    <a:srgbClr val="000000"/>
                  </a:solidFill>
                  <a:effectLst/>
                  <a:uLnTx/>
                  <a:uFillTx/>
                  <a:cs typeface="+mn-cs"/>
                </a:rPr>
                <a:t>Body</a:t>
              </a:r>
              <a:endParaRPr kumimoji="0" lang="de-AT" sz="2333" b="1" i="0" u="none" strike="noStrike" kern="0" cap="none" spc="0" normalizeH="0" baseline="-25000" noProof="0" dirty="0">
                <a:ln>
                  <a:noFill/>
                </a:ln>
                <a:solidFill>
                  <a:srgbClr val="000000"/>
                </a:solidFill>
                <a:effectLst/>
                <a:uLnTx/>
                <a:uFillTx/>
                <a:cs typeface="+mn-cs"/>
              </a:endParaRPr>
            </a:p>
          </p:txBody>
        </p:sp>
        <p:sp>
          <p:nvSpPr>
            <p:cNvPr id="19" name="Rounded Rectangle 18">
              <a:extLst>
                <a:ext uri="{FF2B5EF4-FFF2-40B4-BE49-F238E27FC236}">
                  <a16:creationId xmlns:a16="http://schemas.microsoft.com/office/drawing/2014/main" id="{D82D0228-9428-4045-B27C-4A87A1368A58}"/>
                </a:ext>
              </a:extLst>
            </p:cNvPr>
            <p:cNvSpPr/>
            <p:nvPr/>
          </p:nvSpPr>
          <p:spPr bwMode="auto">
            <a:xfrm>
              <a:off x="3721078" y="2241702"/>
              <a:ext cx="178595" cy="1369228"/>
            </a:xfrm>
            <a:prstGeom prst="roundRect">
              <a:avLst/>
            </a:prstGeom>
            <a:noFill/>
            <a:ln w="25400" cap="flat" cmpd="sng" algn="ctr">
              <a:solidFill>
                <a:srgbClr val="FF0000"/>
              </a:solidFill>
              <a:prstDash val="soli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marL="0" marR="0" lvl="0" indent="0" algn="r" defTabSz="761970" eaLnBrk="1" fontAlgn="auto" latinLnBrk="0" hangingPunct="1">
                <a:lnSpc>
                  <a:spcPct val="100000"/>
                </a:lnSpc>
                <a:spcBef>
                  <a:spcPts val="0"/>
                </a:spcBef>
                <a:spcAft>
                  <a:spcPts val="0"/>
                </a:spcAft>
                <a:buClrTx/>
                <a:buSzTx/>
                <a:buFontTx/>
                <a:buNone/>
                <a:tabLst/>
                <a:defRPr/>
              </a:pPr>
              <a:endParaRPr kumimoji="0" lang="en-NZ" sz="1417" b="0" i="0" u="none" strike="noStrike" kern="0" cap="none" spc="0" normalizeH="0" baseline="-25000" noProof="0">
                <a:ln>
                  <a:noFill/>
                </a:ln>
                <a:solidFill>
                  <a:srgbClr val="000000"/>
                </a:solidFill>
                <a:effectLst/>
                <a:uLnTx/>
                <a:uFillTx/>
                <a:latin typeface="Arial"/>
                <a:ea typeface="+mn-ea"/>
                <a:cs typeface="+mn-cs"/>
              </a:endParaRPr>
            </a:p>
          </p:txBody>
        </p:sp>
      </p:grpSp>
      <p:sp>
        <p:nvSpPr>
          <p:cNvPr id="20" name="TextBox 19">
            <a:extLst>
              <a:ext uri="{FF2B5EF4-FFF2-40B4-BE49-F238E27FC236}">
                <a16:creationId xmlns:a16="http://schemas.microsoft.com/office/drawing/2014/main" id="{D2F2A410-6AFA-5348-8DEE-7DBF7FDA3076}"/>
              </a:ext>
            </a:extLst>
          </p:cNvPr>
          <p:cNvSpPr txBox="1"/>
          <p:nvPr/>
        </p:nvSpPr>
        <p:spPr>
          <a:xfrm>
            <a:off x="348463" y="3651701"/>
            <a:ext cx="2462929" cy="1631216"/>
          </a:xfrm>
          <a:prstGeom prst="rect">
            <a:avLst/>
          </a:prstGeom>
          <a:noFill/>
        </p:spPr>
        <p:txBody>
          <a:bodyPr wrap="square" rtlCol="0">
            <a:spAutoFit/>
          </a:bodyPr>
          <a:lstStyle/>
          <a:p>
            <a:pPr marL="0" marR="0" lvl="0" indent="0" defTabSz="761970" eaLnBrk="1" fontAlgn="auto" latinLnBrk="0" hangingPunct="1">
              <a:lnSpc>
                <a:spcPct val="100000"/>
              </a:lnSpc>
              <a:spcBef>
                <a:spcPts val="0"/>
              </a:spcBef>
              <a:spcAft>
                <a:spcPts val="0"/>
              </a:spcAft>
              <a:buClrTx/>
              <a:buSzTx/>
              <a:tabLst/>
              <a:defRPr/>
            </a:pPr>
            <a:r>
              <a:rPr kumimoji="0" lang="en-NZ" sz="2000" b="0" i="0" u="none" strike="noStrike" kern="0" cap="none" spc="0" normalizeH="0" baseline="0" noProof="0" dirty="0">
                <a:ln>
                  <a:noFill/>
                </a:ln>
                <a:solidFill>
                  <a:srgbClr val="000000"/>
                </a:solidFill>
                <a:effectLst/>
                <a:uLnTx/>
                <a:uFillTx/>
                <a:cs typeface="+mn-cs"/>
              </a:rPr>
              <a:t>Event –</a:t>
            </a:r>
            <a:r>
              <a:rPr kumimoji="0" lang="en-NZ" sz="2000" b="0" i="0" u="none" strike="noStrike" kern="0" cap="none" spc="0" normalizeH="0" noProof="0" dirty="0">
                <a:ln>
                  <a:noFill/>
                </a:ln>
                <a:solidFill>
                  <a:srgbClr val="000000"/>
                </a:solidFill>
                <a:effectLst/>
                <a:uLnTx/>
                <a:uFillTx/>
                <a:cs typeface="+mn-cs"/>
              </a:rPr>
              <a:t> data association</a:t>
            </a:r>
            <a:r>
              <a:rPr kumimoji="0" lang="en-NZ" sz="2000" b="0" i="1" u="none" strike="noStrike" kern="0" cap="none" spc="0" normalizeH="0" noProof="0" dirty="0">
                <a:ln>
                  <a:noFill/>
                </a:ln>
                <a:solidFill>
                  <a:srgbClr val="000000"/>
                </a:solidFill>
                <a:effectLst/>
                <a:uLnTx/>
                <a:uFillTx/>
                <a:cs typeface="+mn-cs"/>
              </a:rPr>
              <a:t>: i</a:t>
            </a:r>
            <a:r>
              <a:rPr kumimoji="0" lang="en-NZ" sz="2000" b="0" i="1" u="none" strike="noStrike" kern="0" cap="none" spc="0" normalizeH="0" baseline="0" noProof="0" dirty="0">
                <a:ln>
                  <a:noFill/>
                </a:ln>
                <a:solidFill>
                  <a:srgbClr val="000000"/>
                </a:solidFill>
                <a:effectLst/>
                <a:uLnTx/>
                <a:uFillTx/>
                <a:cs typeface="+mn-cs"/>
              </a:rPr>
              <a:t>f the event occurs, only the associated data will be updated.</a:t>
            </a:r>
            <a:endParaRPr kumimoji="0" lang="en-NZ" sz="2000" b="0" i="1" u="none" strike="noStrike" kern="0" cap="none" spc="0" normalizeH="0" baseline="-25000" noProof="0" dirty="0">
              <a:ln>
                <a:noFill/>
              </a:ln>
              <a:solidFill>
                <a:srgbClr val="000000"/>
              </a:solidFill>
              <a:effectLst/>
              <a:uLnTx/>
              <a:uFillTx/>
              <a:cs typeface="+mn-cs"/>
            </a:endParaRPr>
          </a:p>
        </p:txBody>
      </p:sp>
      <p:cxnSp>
        <p:nvCxnSpPr>
          <p:cNvPr id="22" name="Straight Arrow Connector 21">
            <a:extLst>
              <a:ext uri="{FF2B5EF4-FFF2-40B4-BE49-F238E27FC236}">
                <a16:creationId xmlns:a16="http://schemas.microsoft.com/office/drawing/2014/main" id="{1AE6E714-38C0-4E43-84ED-886B25D7228B}"/>
              </a:ext>
            </a:extLst>
          </p:cNvPr>
          <p:cNvCxnSpPr>
            <a:cxnSpLocks/>
          </p:cNvCxnSpPr>
          <p:nvPr/>
        </p:nvCxnSpPr>
        <p:spPr>
          <a:xfrm>
            <a:off x="2350638" y="3839212"/>
            <a:ext cx="269413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24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Function block</a:t>
            </a:r>
            <a:r>
              <a:rPr lang="sv-SE" dirty="0"/>
              <a:t>:</a:t>
            </a:r>
            <a:r>
              <a:rPr lang="en-US" dirty="0"/>
              <a:t> Event-Data Association</a:t>
            </a:r>
            <a:endParaRPr lang="sv-SE" dirty="0"/>
          </a:p>
        </p:txBody>
      </p:sp>
      <p:sp>
        <p:nvSpPr>
          <p:cNvPr id="7" name="Rectangle 6"/>
          <p:cNvSpPr/>
          <p:nvPr/>
        </p:nvSpPr>
        <p:spPr>
          <a:xfrm>
            <a:off x="657970" y="687654"/>
            <a:ext cx="10128849" cy="1754326"/>
          </a:xfrm>
          <a:prstGeom prst="rect">
            <a:avLst/>
          </a:prstGeom>
        </p:spPr>
        <p:txBody>
          <a:bodyPr wrap="square">
            <a:spAutoFit/>
          </a:bodyPr>
          <a:lstStyle/>
          <a:p>
            <a:r>
              <a:rPr lang="en-US" dirty="0">
                <a:latin typeface="Avenir Book" panose="02000503020000020003" pitchFamily="2" charset="0"/>
              </a:rPr>
              <a:t>It is used to transfer data between FBs</a:t>
            </a:r>
          </a:p>
          <a:p>
            <a:endParaRPr lang="en-US" dirty="0">
              <a:latin typeface="Avenir Book" panose="02000503020000020003" pitchFamily="2" charset="0"/>
            </a:endParaRPr>
          </a:p>
          <a:p>
            <a:pPr marL="285750" indent="-285750">
              <a:buFont typeface="Wingdings" panose="05000000000000000000" pitchFamily="2" charset="2"/>
              <a:buChar char="Ø"/>
            </a:pPr>
            <a:r>
              <a:rPr lang="en-US" dirty="0">
                <a:latin typeface="Avenir Book" panose="02000503020000020003" pitchFamily="2" charset="0"/>
              </a:rPr>
              <a:t>Event output “</a:t>
            </a:r>
            <a:r>
              <a:rPr lang="en-US" i="1" dirty="0" err="1">
                <a:latin typeface="Avenir Book" panose="02000503020000020003" pitchFamily="2" charset="0"/>
              </a:rPr>
              <a:t>eo</a:t>
            </a:r>
            <a:r>
              <a:rPr lang="en-US" dirty="0">
                <a:latin typeface="Avenir Book" panose="02000503020000020003" pitchFamily="2" charset="0"/>
              </a:rPr>
              <a:t>” of FB1 is connected by an association line to the event input “</a:t>
            </a:r>
            <a:r>
              <a:rPr lang="en-US" i="1" dirty="0" err="1">
                <a:latin typeface="Avenir Book" panose="02000503020000020003" pitchFamily="2" charset="0"/>
              </a:rPr>
              <a:t>ei</a:t>
            </a:r>
            <a:r>
              <a:rPr lang="en-US" dirty="0">
                <a:latin typeface="Avenir Book" panose="02000503020000020003" pitchFamily="2" charset="0"/>
              </a:rPr>
              <a:t>” of FB2. </a:t>
            </a:r>
          </a:p>
          <a:p>
            <a:pPr marL="285750" indent="-285750">
              <a:buFont typeface="Wingdings" panose="05000000000000000000" pitchFamily="2" charset="2"/>
              <a:buChar char="Ø"/>
            </a:pPr>
            <a:r>
              <a:rPr lang="en-US" dirty="0">
                <a:latin typeface="Avenir Book" panose="02000503020000020003" pitchFamily="2" charset="0"/>
              </a:rPr>
              <a:t>Once FB1 emits “</a:t>
            </a:r>
            <a:r>
              <a:rPr lang="en-US" i="1" dirty="0" err="1">
                <a:latin typeface="Avenir Book" panose="02000503020000020003" pitchFamily="2" charset="0"/>
              </a:rPr>
              <a:t>eo</a:t>
            </a:r>
            <a:r>
              <a:rPr lang="en-US" dirty="0">
                <a:latin typeface="Avenir Book" panose="02000503020000020003" pitchFamily="2" charset="0"/>
              </a:rPr>
              <a:t>”, it triggers the execution of FB2. </a:t>
            </a:r>
          </a:p>
          <a:p>
            <a:pPr marL="285750" indent="-285750">
              <a:buFont typeface="Wingdings" panose="05000000000000000000" pitchFamily="2" charset="2"/>
              <a:buChar char="Ø"/>
            </a:pPr>
            <a:r>
              <a:rPr lang="en-US" dirty="0">
                <a:latin typeface="Avenir Book" panose="02000503020000020003" pitchFamily="2" charset="0"/>
              </a:rPr>
              <a:t>The values of input parameters “</a:t>
            </a:r>
            <a:r>
              <a:rPr lang="en-US" i="1" dirty="0">
                <a:latin typeface="Avenir Book" panose="02000503020000020003" pitchFamily="2" charset="0"/>
              </a:rPr>
              <a:t>d</a:t>
            </a:r>
            <a:r>
              <a:rPr lang="en-US" dirty="0">
                <a:latin typeface="Avenir Book" panose="02000503020000020003" pitchFamily="2" charset="0"/>
              </a:rPr>
              <a:t>” and “</a:t>
            </a:r>
            <a:r>
              <a:rPr lang="en-US" i="1" dirty="0">
                <a:latin typeface="Avenir Book" panose="02000503020000020003" pitchFamily="2" charset="0"/>
              </a:rPr>
              <a:t>e</a:t>
            </a:r>
            <a:r>
              <a:rPr lang="en-US" dirty="0">
                <a:latin typeface="Avenir Book" panose="02000503020000020003" pitchFamily="2" charset="0"/>
              </a:rPr>
              <a:t>” will be updated before the execution starts because they are associated with the event input “</a:t>
            </a:r>
            <a:r>
              <a:rPr lang="en-US" i="1" dirty="0" err="1">
                <a:latin typeface="Avenir Book" panose="02000503020000020003" pitchFamily="2" charset="0"/>
              </a:rPr>
              <a:t>ei</a:t>
            </a:r>
            <a:r>
              <a:rPr lang="en-US" dirty="0">
                <a:latin typeface="Avenir Book" panose="02000503020000020003" pitchFamily="2" charset="0"/>
              </a:rPr>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660" y="3110267"/>
            <a:ext cx="5774668"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3821788" y="3463159"/>
            <a:ext cx="725975" cy="655221"/>
          </a:xfrm>
          <a:prstGeom prst="ellipse">
            <a:avLst/>
          </a:prstGeom>
          <a:noFill/>
          <a:ln w="158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558093" y="4534091"/>
            <a:ext cx="576064" cy="880433"/>
          </a:xfrm>
          <a:prstGeom prst="ellipse">
            <a:avLst/>
          </a:prstGeom>
          <a:noFill/>
          <a:ln w="158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552198" y="3542316"/>
            <a:ext cx="725975" cy="655221"/>
          </a:xfrm>
          <a:prstGeom prst="ellipse">
            <a:avLst/>
          </a:prstGeom>
          <a:noFill/>
          <a:ln w="158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940477" y="2908624"/>
            <a:ext cx="3309263" cy="369332"/>
          </a:xfrm>
          <a:prstGeom prst="rect">
            <a:avLst/>
          </a:prstGeom>
          <a:noFill/>
        </p:spPr>
        <p:txBody>
          <a:bodyPr wrap="square" rtlCol="0">
            <a:spAutoFit/>
          </a:bodyPr>
          <a:lstStyle/>
          <a:p>
            <a:r>
              <a:rPr lang="sv-SE" dirty="0">
                <a:latin typeface="Avenir Book" panose="02000503020000020003" pitchFamily="2" charset="0"/>
              </a:rPr>
              <a:t>1- FB1 </a:t>
            </a:r>
            <a:r>
              <a:rPr lang="sv-SE" dirty="0" err="1">
                <a:latin typeface="Avenir Book" panose="02000503020000020003" pitchFamily="2" charset="0"/>
              </a:rPr>
              <a:t>emits</a:t>
            </a:r>
            <a:r>
              <a:rPr lang="sv-SE" dirty="0">
                <a:latin typeface="Avenir Book" panose="02000503020000020003" pitchFamily="2" charset="0"/>
              </a:rPr>
              <a:t> event </a:t>
            </a:r>
            <a:endParaRPr lang="en-US" dirty="0">
              <a:latin typeface="Avenir Book" panose="02000503020000020003" pitchFamily="2" charset="0"/>
            </a:endParaRPr>
          </a:p>
        </p:txBody>
      </p:sp>
      <p:sp>
        <p:nvSpPr>
          <p:cNvPr id="10" name="TextBox 9"/>
          <p:cNvSpPr txBox="1"/>
          <p:nvPr/>
        </p:nvSpPr>
        <p:spPr>
          <a:xfrm>
            <a:off x="6632762" y="5909288"/>
            <a:ext cx="4382073" cy="646331"/>
          </a:xfrm>
          <a:prstGeom prst="rect">
            <a:avLst/>
          </a:prstGeom>
          <a:noFill/>
        </p:spPr>
        <p:txBody>
          <a:bodyPr wrap="square" rtlCol="0">
            <a:spAutoFit/>
          </a:bodyPr>
          <a:lstStyle/>
          <a:p>
            <a:r>
              <a:rPr lang="sv-SE" dirty="0">
                <a:latin typeface="Avenir Book" panose="02000503020000020003" pitchFamily="2" charset="0"/>
              </a:rPr>
              <a:t>4- </a:t>
            </a:r>
            <a:r>
              <a:rPr lang="sv-SE" dirty="0" err="1">
                <a:latin typeface="Avenir Book" panose="02000503020000020003" pitchFamily="2" charset="0"/>
              </a:rPr>
              <a:t>associated</a:t>
            </a:r>
            <a:r>
              <a:rPr lang="sv-SE" dirty="0">
                <a:latin typeface="Avenir Book" panose="02000503020000020003" pitchFamily="2" charset="0"/>
              </a:rPr>
              <a:t> data inputs </a:t>
            </a:r>
            <a:r>
              <a:rPr lang="sv-SE" dirty="0" err="1">
                <a:latin typeface="Avenir Book" panose="02000503020000020003" pitchFamily="2" charset="0"/>
              </a:rPr>
              <a:t>are</a:t>
            </a:r>
            <a:r>
              <a:rPr lang="sv-SE" dirty="0">
                <a:latin typeface="Avenir Book" panose="02000503020000020003" pitchFamily="2" charset="0"/>
              </a:rPr>
              <a:t> </a:t>
            </a:r>
            <a:r>
              <a:rPr lang="sv-SE" dirty="0" err="1">
                <a:latin typeface="Avenir Book" panose="02000503020000020003" pitchFamily="2" charset="0"/>
              </a:rPr>
              <a:t>sampled</a:t>
            </a:r>
            <a:r>
              <a:rPr lang="sv-SE" dirty="0">
                <a:latin typeface="Avenir Book" panose="02000503020000020003" pitchFamily="2" charset="0"/>
              </a:rPr>
              <a:t> to FB2</a:t>
            </a:r>
            <a:endParaRPr lang="en-US" dirty="0">
              <a:latin typeface="Avenir Book" panose="02000503020000020003" pitchFamily="2" charset="0"/>
            </a:endParaRPr>
          </a:p>
        </p:txBody>
      </p:sp>
      <p:sp>
        <p:nvSpPr>
          <p:cNvPr id="11" name="TextBox 10"/>
          <p:cNvSpPr txBox="1"/>
          <p:nvPr/>
        </p:nvSpPr>
        <p:spPr>
          <a:xfrm>
            <a:off x="8526131" y="2928384"/>
            <a:ext cx="2592288" cy="646331"/>
          </a:xfrm>
          <a:prstGeom prst="rect">
            <a:avLst/>
          </a:prstGeom>
          <a:noFill/>
        </p:spPr>
        <p:txBody>
          <a:bodyPr wrap="square" rtlCol="0">
            <a:spAutoFit/>
          </a:bodyPr>
          <a:lstStyle/>
          <a:p>
            <a:r>
              <a:rPr lang="sv-SE" dirty="0">
                <a:latin typeface="Avenir Book" panose="02000503020000020003" pitchFamily="2" charset="0"/>
              </a:rPr>
              <a:t>3- event input is triggered </a:t>
            </a:r>
            <a:endParaRPr lang="en-US" dirty="0">
              <a:latin typeface="Avenir Book" panose="02000503020000020003" pitchFamily="2" charset="0"/>
            </a:endParaRPr>
          </a:p>
        </p:txBody>
      </p:sp>
      <p:cxnSp>
        <p:nvCxnSpPr>
          <p:cNvPr id="12" name="Straight Arrow Connector 11"/>
          <p:cNvCxnSpPr>
            <a:cxnSpLocks/>
          </p:cNvCxnSpPr>
          <p:nvPr/>
        </p:nvCxnSpPr>
        <p:spPr>
          <a:xfrm>
            <a:off x="4598403" y="3600386"/>
            <a:ext cx="18525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cxnSpLocks/>
            <a:stCxn id="9" idx="4"/>
          </p:cNvCxnSpPr>
          <p:nvPr/>
        </p:nvCxnSpPr>
        <p:spPr>
          <a:xfrm flipH="1">
            <a:off x="6915185" y="4197537"/>
            <a:ext cx="1" cy="3365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BA10ED5-C39C-F24C-ACDE-746DA9BDEF15}"/>
              </a:ext>
            </a:extLst>
          </p:cNvPr>
          <p:cNvSpPr txBox="1"/>
          <p:nvPr/>
        </p:nvSpPr>
        <p:spPr>
          <a:xfrm>
            <a:off x="2669660" y="6003591"/>
            <a:ext cx="2887334" cy="646331"/>
          </a:xfrm>
          <a:prstGeom prst="rect">
            <a:avLst/>
          </a:prstGeom>
          <a:noFill/>
        </p:spPr>
        <p:txBody>
          <a:bodyPr wrap="square" rtlCol="0">
            <a:spAutoFit/>
          </a:bodyPr>
          <a:lstStyle/>
          <a:p>
            <a:r>
              <a:rPr lang="sv-SE" dirty="0"/>
              <a:t>2- </a:t>
            </a:r>
            <a:r>
              <a:rPr lang="sv-SE" dirty="0" err="1">
                <a:latin typeface="Avenir Book" panose="02000503020000020003" pitchFamily="2" charset="0"/>
              </a:rPr>
              <a:t>associated</a:t>
            </a:r>
            <a:r>
              <a:rPr lang="sv-SE" dirty="0">
                <a:latin typeface="Avenir Book" panose="02000503020000020003" pitchFamily="2" charset="0"/>
              </a:rPr>
              <a:t> data outputs </a:t>
            </a:r>
            <a:r>
              <a:rPr lang="sv-SE" dirty="0" err="1">
                <a:latin typeface="Avenir Book" panose="02000503020000020003" pitchFamily="2" charset="0"/>
              </a:rPr>
              <a:t>are</a:t>
            </a:r>
            <a:r>
              <a:rPr lang="sv-SE" dirty="0">
                <a:latin typeface="Avenir Book" panose="02000503020000020003" pitchFamily="2" charset="0"/>
              </a:rPr>
              <a:t> </a:t>
            </a:r>
            <a:r>
              <a:rPr lang="sv-SE" dirty="0" err="1">
                <a:latin typeface="Avenir Book" panose="02000503020000020003" pitchFamily="2" charset="0"/>
              </a:rPr>
              <a:t>updated</a:t>
            </a:r>
            <a:r>
              <a:rPr lang="sv-SE" dirty="0">
                <a:latin typeface="Avenir Book" panose="02000503020000020003" pitchFamily="2" charset="0"/>
              </a:rPr>
              <a:t> ”on the </a:t>
            </a:r>
            <a:r>
              <a:rPr lang="sv-SE" dirty="0" err="1">
                <a:latin typeface="Avenir Book" panose="02000503020000020003" pitchFamily="2" charset="0"/>
              </a:rPr>
              <a:t>line</a:t>
            </a:r>
            <a:r>
              <a:rPr lang="sv-SE" dirty="0">
                <a:latin typeface="Avenir Book" panose="02000503020000020003" pitchFamily="2" charset="0"/>
              </a:rPr>
              <a:t>”</a:t>
            </a:r>
            <a:endParaRPr lang="en-US" dirty="0"/>
          </a:p>
        </p:txBody>
      </p:sp>
      <p:sp>
        <p:nvSpPr>
          <p:cNvPr id="16" name="Oval 15">
            <a:extLst>
              <a:ext uri="{FF2B5EF4-FFF2-40B4-BE49-F238E27FC236}">
                <a16:creationId xmlns:a16="http://schemas.microsoft.com/office/drawing/2014/main" id="{D206DA9A-B975-3E41-A799-9DF72DAB5CC9}"/>
              </a:ext>
            </a:extLst>
          </p:cNvPr>
          <p:cNvSpPr/>
          <p:nvPr/>
        </p:nvSpPr>
        <p:spPr>
          <a:xfrm>
            <a:off x="4468189" y="4611479"/>
            <a:ext cx="576064" cy="1235092"/>
          </a:xfrm>
          <a:prstGeom prst="ellipse">
            <a:avLst/>
          </a:prstGeom>
          <a:noFill/>
          <a:ln w="158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55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Event-data association</a:t>
            </a:r>
            <a:endParaRPr lang="sv-SE" dirty="0"/>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1670" y="1081213"/>
            <a:ext cx="3798292" cy="2094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3178285" y="3840743"/>
            <a:ext cx="5205062" cy="2404490"/>
            <a:chOff x="5193286" y="3710954"/>
            <a:chExt cx="5205062" cy="2404490"/>
          </a:xfrm>
        </p:grpSpPr>
        <p:pic>
          <p:nvPicPr>
            <p:cNvPr id="205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93286" y="3717033"/>
              <a:ext cx="5205062" cy="2398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5645820" y="3710954"/>
              <a:ext cx="792088" cy="252028"/>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sv-SE"/>
            </a:p>
          </p:txBody>
        </p:sp>
        <p:sp>
          <p:nvSpPr>
            <p:cNvPr id="7" name="Oval 6"/>
            <p:cNvSpPr/>
            <p:nvPr/>
          </p:nvSpPr>
          <p:spPr>
            <a:xfrm>
              <a:off x="9184435" y="3717032"/>
              <a:ext cx="792088" cy="252028"/>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sv-SE"/>
            </a:p>
          </p:txBody>
        </p:sp>
      </p:grpSp>
    </p:spTree>
    <p:extLst>
      <p:ext uri="{BB962C8B-B14F-4D97-AF65-F5344CB8AC3E}">
        <p14:creationId xmlns:p14="http://schemas.microsoft.com/office/powerpoint/2010/main" val="2051443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Event-data association</a:t>
            </a:r>
            <a:endParaRPr lang="sv-SE" dirty="0"/>
          </a:p>
        </p:txBody>
      </p:sp>
      <p:sp>
        <p:nvSpPr>
          <p:cNvPr id="3" name="Content Placeholder 2"/>
          <p:cNvSpPr>
            <a:spLocks noGrp="1"/>
          </p:cNvSpPr>
          <p:nvPr>
            <p:ph sz="half" idx="2"/>
          </p:nvPr>
        </p:nvSpPr>
        <p:spPr>
          <a:xfrm>
            <a:off x="206593" y="1887994"/>
            <a:ext cx="9616220" cy="1864288"/>
          </a:xfrm>
        </p:spPr>
        <p:txBody>
          <a:bodyPr/>
          <a:lstStyle/>
          <a:p>
            <a:r>
              <a:rPr lang="en-US" dirty="0"/>
              <a:t>Two instances FB1 and FB2 of the same FB type</a:t>
            </a:r>
          </a:p>
          <a:p>
            <a:pPr lvl="1"/>
            <a:r>
              <a:rPr lang="en-US" dirty="0"/>
              <a:t>Suppose event FB1.CNF is emitted </a:t>
            </a:r>
          </a:p>
          <a:p>
            <a:pPr lvl="1"/>
            <a:r>
              <a:rPr lang="en-US" dirty="0"/>
              <a:t>FB1.a is updated and value is sent to FB2.d. </a:t>
            </a:r>
          </a:p>
          <a:p>
            <a:pPr lvl="1"/>
            <a:r>
              <a:rPr lang="en-US" dirty="0"/>
              <a:t>FB2.d is sampled </a:t>
            </a:r>
          </a:p>
          <a:p>
            <a:pPr lvl="1"/>
            <a:r>
              <a:rPr lang="en-US" dirty="0"/>
              <a:t>FB1.b is not updated (no association). Therefore FB2.e will not receive the updated value.</a:t>
            </a:r>
          </a:p>
        </p:txBody>
      </p:sp>
      <p:sp>
        <p:nvSpPr>
          <p:cNvPr id="10" name="Slide Number Placeholder 9"/>
          <p:cNvSpPr>
            <a:spLocks noGrp="1"/>
          </p:cNvSpPr>
          <p:nvPr>
            <p:ph type="sldNum" sz="quarter" idx="4294967295"/>
          </p:nvPr>
        </p:nvSpPr>
        <p:spPr>
          <a:xfrm>
            <a:off x="11769725" y="6492875"/>
            <a:ext cx="422275" cy="365125"/>
          </a:xfrm>
          <a:prstGeom prst="rect">
            <a:avLst/>
          </a:prstGeom>
        </p:spPr>
        <p:txBody>
          <a:bodyPr/>
          <a:lstStyle>
            <a:defPPr>
              <a:defRPr lang="en-US"/>
            </a:defPPr>
            <a:lvl1pPr marL="0" algn="l" defTabSz="457200" rtl="0" eaLnBrk="1" latinLnBrk="0" hangingPunct="1">
              <a:defRPr sz="14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9A98051-CD15-41C1-9D55-5D4349BB2BAB}" type="slidenum">
              <a:rPr lang="en-NZ" smtClean="0"/>
              <a:pPr/>
              <a:t>25</a:t>
            </a:fld>
            <a:endParaRPr lang="en-NZ" dirty="0"/>
          </a:p>
        </p:txBody>
      </p:sp>
      <p:grpSp>
        <p:nvGrpSpPr>
          <p:cNvPr id="6" name="Group 5"/>
          <p:cNvGrpSpPr/>
          <p:nvPr/>
        </p:nvGrpSpPr>
        <p:grpSpPr>
          <a:xfrm>
            <a:off x="3643501" y="4453510"/>
            <a:ext cx="5205062" cy="2404490"/>
            <a:chOff x="5193286" y="3710954"/>
            <a:chExt cx="5205062" cy="2404490"/>
          </a:xfrm>
        </p:grpSpPr>
        <p:pic>
          <p:nvPicPr>
            <p:cNvPr id="2051"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93286" y="3717033"/>
              <a:ext cx="5205062" cy="2398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5645820" y="3710954"/>
              <a:ext cx="792088" cy="252028"/>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sv-SE"/>
            </a:p>
          </p:txBody>
        </p:sp>
        <p:sp>
          <p:nvSpPr>
            <p:cNvPr id="7" name="Oval 6"/>
            <p:cNvSpPr/>
            <p:nvPr/>
          </p:nvSpPr>
          <p:spPr>
            <a:xfrm>
              <a:off x="9184435" y="3717032"/>
              <a:ext cx="792088" cy="252028"/>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sv-SE"/>
            </a:p>
          </p:txBody>
        </p:sp>
        <p:sp>
          <p:nvSpPr>
            <p:cNvPr id="8" name="Oval 7"/>
            <p:cNvSpPr/>
            <p:nvPr/>
          </p:nvSpPr>
          <p:spPr>
            <a:xfrm>
              <a:off x="9030196" y="4664209"/>
              <a:ext cx="1008112" cy="274985"/>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sv-SE"/>
            </a:p>
          </p:txBody>
        </p:sp>
        <p:sp>
          <p:nvSpPr>
            <p:cNvPr id="9" name="Oval 8"/>
            <p:cNvSpPr/>
            <p:nvPr/>
          </p:nvSpPr>
          <p:spPr>
            <a:xfrm>
              <a:off x="5537808" y="4664210"/>
              <a:ext cx="1116124" cy="274985"/>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sv-SE"/>
            </a:p>
          </p:txBody>
        </p:sp>
      </p:grpSp>
      <p:sp>
        <p:nvSpPr>
          <p:cNvPr id="12" name="TextBox 11">
            <a:extLst>
              <a:ext uri="{FF2B5EF4-FFF2-40B4-BE49-F238E27FC236}">
                <a16:creationId xmlns:a16="http://schemas.microsoft.com/office/drawing/2014/main" id="{C608ADE4-8F7C-D94E-BD24-B3DF6FEE0CAF}"/>
              </a:ext>
            </a:extLst>
          </p:cNvPr>
          <p:cNvSpPr txBox="1"/>
          <p:nvPr/>
        </p:nvSpPr>
        <p:spPr>
          <a:xfrm>
            <a:off x="3988023" y="3803532"/>
            <a:ext cx="2565177" cy="369332"/>
          </a:xfrm>
          <a:prstGeom prst="rect">
            <a:avLst/>
          </a:prstGeom>
          <a:noFill/>
        </p:spPr>
        <p:txBody>
          <a:bodyPr wrap="square" rtlCol="0">
            <a:spAutoFit/>
          </a:bodyPr>
          <a:lstStyle/>
          <a:p>
            <a:r>
              <a:rPr lang="en-US" dirty="0">
                <a:solidFill>
                  <a:srgbClr val="C00000"/>
                </a:solidFill>
              </a:rPr>
              <a:t>Instance Name</a:t>
            </a:r>
          </a:p>
        </p:txBody>
      </p:sp>
      <p:cxnSp>
        <p:nvCxnSpPr>
          <p:cNvPr id="13" name="Straight Arrow Connector 12">
            <a:extLst>
              <a:ext uri="{FF2B5EF4-FFF2-40B4-BE49-F238E27FC236}">
                <a16:creationId xmlns:a16="http://schemas.microsoft.com/office/drawing/2014/main" id="{318A41FC-E858-134F-8C7B-F737F1394615}"/>
              </a:ext>
            </a:extLst>
          </p:cNvPr>
          <p:cNvCxnSpPr/>
          <p:nvPr/>
        </p:nvCxnSpPr>
        <p:spPr>
          <a:xfrm flipH="1">
            <a:off x="4677819" y="4116296"/>
            <a:ext cx="174300" cy="3598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0F5BBDF-214D-4044-876B-26F591CA066F}"/>
              </a:ext>
            </a:extLst>
          </p:cNvPr>
          <p:cNvCxnSpPr/>
          <p:nvPr/>
        </p:nvCxnSpPr>
        <p:spPr>
          <a:xfrm>
            <a:off x="4852119" y="4116296"/>
            <a:ext cx="3246080" cy="3598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 name="Picture 2">
            <a:extLst>
              <a:ext uri="{FF2B5EF4-FFF2-40B4-BE49-F238E27FC236}">
                <a16:creationId xmlns:a16="http://schemas.microsoft.com/office/drawing/2014/main" id="{3E080F1C-1BC0-3F8F-E094-A5F1BED8AA2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9247" y="129169"/>
            <a:ext cx="3798292" cy="2094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960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00"/>
              </a:spcBef>
            </a:pPr>
            <a:r>
              <a:rPr lang="en-US" dirty="0"/>
              <a:t>IEC 61499 Function Block Kinds</a:t>
            </a:r>
            <a:endParaRPr lang="en-GB" dirty="0"/>
          </a:p>
        </p:txBody>
      </p:sp>
      <p:sp>
        <p:nvSpPr>
          <p:cNvPr id="3" name="Content Placeholder 2"/>
          <p:cNvSpPr>
            <a:spLocks noGrp="1"/>
          </p:cNvSpPr>
          <p:nvPr>
            <p:ph sz="half" idx="2"/>
          </p:nvPr>
        </p:nvSpPr>
        <p:spPr/>
        <p:txBody>
          <a:bodyPr/>
          <a:lstStyle/>
          <a:p>
            <a:r>
              <a:rPr lang="en-US" b="0" dirty="0">
                <a:latin typeface="+mn-lt"/>
              </a:rPr>
              <a:t>Basic, Composite, and Service Interface Function Blocks</a:t>
            </a:r>
          </a:p>
        </p:txBody>
      </p:sp>
      <p:sp>
        <p:nvSpPr>
          <p:cNvPr id="5" name="Slide Number Placeholder 4"/>
          <p:cNvSpPr>
            <a:spLocks noGrp="1"/>
          </p:cNvSpPr>
          <p:nvPr>
            <p:ph type="sldNum" sz="quarter" idx="4294967295"/>
          </p:nvPr>
        </p:nvSpPr>
        <p:spPr>
          <a:xfrm>
            <a:off x="11520488" y="6597650"/>
            <a:ext cx="671512" cy="196850"/>
          </a:xfrm>
        </p:spPr>
        <p:txBody>
          <a:bodyPr/>
          <a:lstStyle/>
          <a:p>
            <a:pPr>
              <a:defRPr/>
            </a:pPr>
            <a:endParaRPr lang="en-GB" noProof="0" dirty="0"/>
          </a:p>
        </p:txBody>
      </p:sp>
      <p:grpSp>
        <p:nvGrpSpPr>
          <p:cNvPr id="6" name="Group 5"/>
          <p:cNvGrpSpPr/>
          <p:nvPr/>
        </p:nvGrpSpPr>
        <p:grpSpPr>
          <a:xfrm>
            <a:off x="2005216" y="2308384"/>
            <a:ext cx="2100000" cy="2559808"/>
            <a:chOff x="1342997" y="3603523"/>
            <a:chExt cx="2230111" cy="2825873"/>
          </a:xfrm>
        </p:grpSpPr>
        <p:sp>
          <p:nvSpPr>
            <p:cNvPr id="8" name="Rectangle 5"/>
            <p:cNvSpPr>
              <a:spLocks noChangeArrowheads="1"/>
            </p:cNvSpPr>
            <p:nvPr/>
          </p:nvSpPr>
          <p:spPr bwMode="auto">
            <a:xfrm>
              <a:off x="1506781" y="3604065"/>
              <a:ext cx="1891920" cy="589441"/>
            </a:xfrm>
            <a:prstGeom prst="rect">
              <a:avLst/>
            </a:prstGeom>
            <a:gradFill rotWithShape="1">
              <a:gsLst>
                <a:gs pos="0">
                  <a:srgbClr val="FFFFFF"/>
                </a:gs>
                <a:gs pos="100000">
                  <a:srgbClr val="C0C0C0"/>
                </a:gs>
              </a:gsLst>
              <a:lin ang="2700000" scaled="1"/>
            </a:gradFill>
            <a:ln w="12700">
              <a:solidFill>
                <a:srgbClr val="000000"/>
              </a:solidFill>
              <a:miter lim="800000"/>
              <a:headEnd/>
              <a:tailEnd/>
            </a:ln>
          </p:spPr>
          <p:txBody>
            <a:bodyPr wrap="none" anchor="ctr"/>
            <a:lstStyle/>
            <a:p>
              <a:pPr algn="ctr" defTabSz="761970">
                <a:defRPr/>
              </a:pPr>
              <a:r>
                <a:rPr lang="en-US" sz="1600" b="1" kern="0" dirty="0">
                  <a:solidFill>
                    <a:srgbClr val="000000"/>
                  </a:solidFill>
                </a:rPr>
                <a:t>Execution </a:t>
              </a:r>
            </a:p>
            <a:p>
              <a:pPr algn="ctr" defTabSz="761970">
                <a:defRPr/>
              </a:pPr>
              <a:r>
                <a:rPr lang="en-US" sz="1600" b="1" kern="0" dirty="0">
                  <a:solidFill>
                    <a:srgbClr val="000000"/>
                  </a:solidFill>
                </a:rPr>
                <a:t>Control Chart</a:t>
              </a:r>
            </a:p>
          </p:txBody>
        </p:sp>
        <p:sp>
          <p:nvSpPr>
            <p:cNvPr id="9" name="Line 6"/>
            <p:cNvSpPr>
              <a:spLocks noChangeShapeType="1"/>
            </p:cNvSpPr>
            <p:nvPr/>
          </p:nvSpPr>
          <p:spPr bwMode="auto">
            <a:xfrm>
              <a:off x="1342997" y="5471532"/>
              <a:ext cx="171450" cy="0"/>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10" name="Rectangle 10"/>
            <p:cNvSpPr>
              <a:spLocks noChangeArrowheads="1"/>
            </p:cNvSpPr>
            <p:nvPr/>
          </p:nvSpPr>
          <p:spPr bwMode="auto">
            <a:xfrm>
              <a:off x="1514446" y="4406421"/>
              <a:ext cx="1887210" cy="2022975"/>
            </a:xfrm>
            <a:prstGeom prst="rect">
              <a:avLst/>
            </a:prstGeom>
            <a:noFill/>
            <a:ln w="12700">
              <a:solidFill>
                <a:srgbClr val="000000"/>
              </a:solidFill>
              <a:miter lim="800000"/>
              <a:headEnd/>
              <a:tailEnd/>
            </a:ln>
          </p:spPr>
          <p:txBody>
            <a:bodyPr wrap="none" anchor="ctr"/>
            <a:lstStyle/>
            <a:p>
              <a:pPr algn="r" defTabSz="761970">
                <a:defRPr/>
              </a:pPr>
              <a:endParaRPr lang="en-US" sz="2000" kern="0" baseline="-25000">
                <a:solidFill>
                  <a:srgbClr val="000000"/>
                </a:solidFill>
              </a:endParaRPr>
            </a:p>
          </p:txBody>
        </p:sp>
        <p:sp>
          <p:nvSpPr>
            <p:cNvPr id="11" name="Line 11"/>
            <p:cNvSpPr>
              <a:spLocks noChangeShapeType="1"/>
            </p:cNvSpPr>
            <p:nvPr/>
          </p:nvSpPr>
          <p:spPr bwMode="auto">
            <a:xfrm flipV="1">
              <a:off x="1683376" y="4195132"/>
              <a:ext cx="0" cy="211289"/>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12" name="Line 12"/>
            <p:cNvSpPr>
              <a:spLocks noChangeShapeType="1"/>
            </p:cNvSpPr>
            <p:nvPr/>
          </p:nvSpPr>
          <p:spPr bwMode="auto">
            <a:xfrm flipV="1">
              <a:off x="3211298" y="4195132"/>
              <a:ext cx="0" cy="211289"/>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13" name="Line 13"/>
            <p:cNvSpPr>
              <a:spLocks noChangeShapeType="1"/>
            </p:cNvSpPr>
            <p:nvPr/>
          </p:nvSpPr>
          <p:spPr bwMode="auto">
            <a:xfrm flipV="1">
              <a:off x="1493016" y="4195132"/>
              <a:ext cx="190360" cy="1084"/>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14" name="Line 14"/>
            <p:cNvSpPr>
              <a:spLocks noChangeShapeType="1"/>
            </p:cNvSpPr>
            <p:nvPr/>
          </p:nvSpPr>
          <p:spPr bwMode="auto">
            <a:xfrm flipV="1">
              <a:off x="3211298" y="4195132"/>
              <a:ext cx="190360" cy="1084"/>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15" name="Line 15"/>
            <p:cNvSpPr>
              <a:spLocks noChangeShapeType="1"/>
            </p:cNvSpPr>
            <p:nvPr/>
          </p:nvSpPr>
          <p:spPr bwMode="auto">
            <a:xfrm flipV="1">
              <a:off x="1493016" y="3603523"/>
              <a:ext cx="0" cy="592692"/>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16" name="Line 16"/>
            <p:cNvSpPr>
              <a:spLocks noChangeShapeType="1"/>
            </p:cNvSpPr>
            <p:nvPr/>
          </p:nvSpPr>
          <p:spPr bwMode="auto">
            <a:xfrm flipV="1">
              <a:off x="3401658" y="3603523"/>
              <a:ext cx="0" cy="592692"/>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17" name="Line 17"/>
            <p:cNvSpPr>
              <a:spLocks noChangeShapeType="1"/>
            </p:cNvSpPr>
            <p:nvPr/>
          </p:nvSpPr>
          <p:spPr bwMode="auto">
            <a:xfrm flipV="1">
              <a:off x="1493016" y="3603523"/>
              <a:ext cx="1908642" cy="0"/>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18" name="Rectangle 19"/>
            <p:cNvSpPr>
              <a:spLocks noChangeArrowheads="1"/>
            </p:cNvSpPr>
            <p:nvPr/>
          </p:nvSpPr>
          <p:spPr bwMode="auto">
            <a:xfrm>
              <a:off x="1972068" y="4696883"/>
              <a:ext cx="171450" cy="835402"/>
            </a:xfrm>
            <a:prstGeom prst="rect">
              <a:avLst/>
            </a:prstGeom>
            <a:gradFill rotWithShape="1">
              <a:gsLst>
                <a:gs pos="0">
                  <a:srgbClr val="FFFFFF"/>
                </a:gs>
                <a:gs pos="100000">
                  <a:srgbClr val="C0C0C0"/>
                </a:gs>
              </a:gsLst>
              <a:lin ang="2700000" scaled="1"/>
            </a:gradFill>
            <a:ln w="12700">
              <a:solidFill>
                <a:schemeClr val="tx1"/>
              </a:solidFill>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pPr algn="ctr" defTabSz="761970">
                <a:defRPr/>
              </a:pPr>
              <a:endParaRPr lang="en-US" sz="2000" kern="0" baseline="-25000">
                <a:solidFill>
                  <a:srgbClr val="000000"/>
                </a:solidFill>
              </a:endParaRPr>
            </a:p>
          </p:txBody>
        </p:sp>
        <p:sp>
          <p:nvSpPr>
            <p:cNvPr id="19" name="Line 21"/>
            <p:cNvSpPr>
              <a:spLocks noChangeShapeType="1"/>
            </p:cNvSpPr>
            <p:nvPr/>
          </p:nvSpPr>
          <p:spPr bwMode="auto">
            <a:xfrm>
              <a:off x="1687158" y="5078210"/>
              <a:ext cx="284910" cy="0"/>
            </a:xfrm>
            <a:prstGeom prst="line">
              <a:avLst/>
            </a:prstGeom>
            <a:noFill/>
            <a:ln w="12700">
              <a:solidFill>
                <a:srgbClr val="000000"/>
              </a:solidFill>
              <a:prstDash val="sysDot"/>
              <a:round/>
              <a:headEnd/>
              <a:tailEnd type="triangle" w="med" len="med"/>
            </a:ln>
          </p:spPr>
          <p:txBody>
            <a:bodyPr/>
            <a:lstStyle/>
            <a:p>
              <a:pPr algn="r" defTabSz="761970">
                <a:defRPr/>
              </a:pPr>
              <a:endParaRPr lang="en-NZ" sz="2000" kern="0" baseline="-25000">
                <a:solidFill>
                  <a:srgbClr val="000000"/>
                </a:solidFill>
              </a:endParaRPr>
            </a:p>
          </p:txBody>
        </p:sp>
        <p:sp>
          <p:nvSpPr>
            <p:cNvPr id="20" name="Rectangle 31"/>
            <p:cNvSpPr>
              <a:spLocks noChangeArrowheads="1"/>
            </p:cNvSpPr>
            <p:nvPr/>
          </p:nvSpPr>
          <p:spPr bwMode="auto">
            <a:xfrm>
              <a:off x="2201508" y="4696883"/>
              <a:ext cx="171450" cy="835402"/>
            </a:xfrm>
            <a:prstGeom prst="rect">
              <a:avLst/>
            </a:prstGeom>
            <a:gradFill rotWithShape="1">
              <a:gsLst>
                <a:gs pos="0">
                  <a:srgbClr val="FFFFFF"/>
                </a:gs>
                <a:gs pos="100000">
                  <a:srgbClr val="C0C0C0"/>
                </a:gs>
              </a:gsLst>
              <a:lin ang="2700000" scaled="1"/>
            </a:gradFill>
            <a:ln w="12700">
              <a:solidFill>
                <a:schemeClr val="tx1"/>
              </a:solidFill>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pPr algn="ctr" defTabSz="761970">
                <a:defRPr/>
              </a:pPr>
              <a:endParaRPr lang="en-US" sz="2000" kern="0" baseline="-25000">
                <a:solidFill>
                  <a:srgbClr val="000000"/>
                </a:solidFill>
              </a:endParaRPr>
            </a:p>
          </p:txBody>
        </p:sp>
        <p:sp>
          <p:nvSpPr>
            <p:cNvPr id="21" name="Rectangle 32"/>
            <p:cNvSpPr>
              <a:spLocks noChangeArrowheads="1"/>
            </p:cNvSpPr>
            <p:nvPr/>
          </p:nvSpPr>
          <p:spPr bwMode="auto">
            <a:xfrm>
              <a:off x="2429687" y="4696883"/>
              <a:ext cx="171450" cy="835402"/>
            </a:xfrm>
            <a:prstGeom prst="rect">
              <a:avLst/>
            </a:prstGeom>
            <a:gradFill rotWithShape="1">
              <a:gsLst>
                <a:gs pos="0">
                  <a:srgbClr val="FFFFFF"/>
                </a:gs>
                <a:gs pos="100000">
                  <a:srgbClr val="C0C0C0"/>
                </a:gs>
              </a:gsLst>
              <a:lin ang="2700000" scaled="1"/>
            </a:gradFill>
            <a:ln w="12700">
              <a:solidFill>
                <a:schemeClr val="tx1"/>
              </a:solidFill>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pPr algn="ctr" defTabSz="761970">
                <a:defRPr/>
              </a:pPr>
              <a:endParaRPr lang="en-US" sz="2000" kern="0" baseline="-25000">
                <a:solidFill>
                  <a:srgbClr val="000000"/>
                </a:solidFill>
              </a:endParaRPr>
            </a:p>
          </p:txBody>
        </p:sp>
        <p:sp>
          <p:nvSpPr>
            <p:cNvPr id="22" name="Rectangle 33"/>
            <p:cNvSpPr>
              <a:spLocks noChangeArrowheads="1"/>
            </p:cNvSpPr>
            <p:nvPr/>
          </p:nvSpPr>
          <p:spPr bwMode="auto">
            <a:xfrm>
              <a:off x="2659128" y="4696883"/>
              <a:ext cx="171450" cy="835402"/>
            </a:xfrm>
            <a:prstGeom prst="rect">
              <a:avLst/>
            </a:prstGeom>
            <a:gradFill rotWithShape="1">
              <a:gsLst>
                <a:gs pos="0">
                  <a:srgbClr val="FFFFFF"/>
                </a:gs>
                <a:gs pos="100000">
                  <a:srgbClr val="C0C0C0"/>
                </a:gs>
              </a:gsLst>
              <a:lin ang="2700000" scaled="1"/>
            </a:gradFill>
            <a:ln w="12700">
              <a:solidFill>
                <a:schemeClr val="tx1"/>
              </a:solidFill>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pPr algn="ctr" defTabSz="761970">
                <a:defRPr/>
              </a:pPr>
              <a:endParaRPr lang="en-US" sz="2000" kern="0" baseline="-25000">
                <a:solidFill>
                  <a:srgbClr val="000000"/>
                </a:solidFill>
              </a:endParaRPr>
            </a:p>
          </p:txBody>
        </p:sp>
        <p:sp>
          <p:nvSpPr>
            <p:cNvPr id="23" name="Text Box 34"/>
            <p:cNvSpPr txBox="1">
              <a:spLocks noChangeArrowheads="1"/>
            </p:cNvSpPr>
            <p:nvPr/>
          </p:nvSpPr>
          <p:spPr bwMode="auto">
            <a:xfrm>
              <a:off x="1857357" y="4832248"/>
              <a:ext cx="1285883" cy="342669"/>
            </a:xfrm>
            <a:prstGeom prst="rect">
              <a:avLst/>
            </a:prstGeom>
            <a:noFill/>
            <a:ln w="12700">
              <a:noFill/>
              <a:miter lim="800000"/>
              <a:headEnd/>
              <a:tailEnd/>
            </a:ln>
          </p:spPr>
          <p:txBody>
            <a:bodyPr wrap="square">
              <a:spAutoFit/>
            </a:bodyPr>
            <a:lstStyle/>
            <a:p>
              <a:pPr algn="ctr" defTabSz="761970">
                <a:spcBef>
                  <a:spcPct val="50000"/>
                </a:spcBef>
                <a:defRPr/>
              </a:pPr>
              <a:r>
                <a:rPr lang="en-US" sz="1417" kern="0" dirty="0">
                  <a:solidFill>
                    <a:srgbClr val="FF0000"/>
                  </a:solidFill>
                </a:rPr>
                <a:t>Algorithms</a:t>
              </a:r>
            </a:p>
          </p:txBody>
        </p:sp>
        <p:sp>
          <p:nvSpPr>
            <p:cNvPr id="24" name="Text Box 35"/>
            <p:cNvSpPr txBox="1">
              <a:spLocks noChangeArrowheads="1"/>
            </p:cNvSpPr>
            <p:nvPr/>
          </p:nvSpPr>
          <p:spPr bwMode="auto">
            <a:xfrm>
              <a:off x="1972068" y="5889475"/>
              <a:ext cx="915240" cy="437747"/>
            </a:xfrm>
            <a:prstGeom prst="rect">
              <a:avLst/>
            </a:prstGeom>
            <a:gradFill rotWithShape="1">
              <a:gsLst>
                <a:gs pos="0">
                  <a:srgbClr val="FFFFFF"/>
                </a:gs>
                <a:gs pos="100000">
                  <a:srgbClr val="C0C0C0"/>
                </a:gs>
              </a:gsLst>
              <a:lin ang="2700000" scaled="1"/>
            </a:gradFill>
            <a:ln w="12700" algn="ctr">
              <a:solidFill>
                <a:srgbClr val="C0C0C0"/>
              </a:solidFill>
              <a:miter lim="800000"/>
              <a:headEnd/>
              <a:tailEnd/>
            </a:ln>
          </p:spPr>
          <p:txBody>
            <a:bodyPr wrap="none" anchor="ctr"/>
            <a:lstStyle/>
            <a:p>
              <a:pPr algn="ctr" defTabSz="761970">
                <a:defRPr/>
              </a:pPr>
              <a:r>
                <a:rPr lang="en-US" sz="1400" kern="0" dirty="0">
                  <a:solidFill>
                    <a:srgbClr val="000000"/>
                  </a:solidFill>
                </a:rPr>
                <a:t>Internal</a:t>
              </a:r>
            </a:p>
            <a:p>
              <a:pPr algn="ctr" defTabSz="761970">
                <a:defRPr/>
              </a:pPr>
              <a:r>
                <a:rPr lang="en-US" sz="1400" kern="0" dirty="0">
                  <a:solidFill>
                    <a:srgbClr val="000000"/>
                  </a:solidFill>
                </a:rPr>
                <a:t>Variables</a:t>
              </a:r>
            </a:p>
          </p:txBody>
        </p:sp>
        <p:sp>
          <p:nvSpPr>
            <p:cNvPr id="25" name="Line 36"/>
            <p:cNvSpPr>
              <a:spLocks noChangeShapeType="1"/>
            </p:cNvSpPr>
            <p:nvPr/>
          </p:nvSpPr>
          <p:spPr bwMode="auto">
            <a:xfrm flipH="1">
              <a:off x="2511342" y="5547327"/>
              <a:ext cx="0" cy="342669"/>
            </a:xfrm>
            <a:prstGeom prst="line">
              <a:avLst/>
            </a:prstGeom>
            <a:noFill/>
            <a:ln w="12700">
              <a:solidFill>
                <a:srgbClr val="C0C0C0"/>
              </a:solidFill>
              <a:round/>
              <a:headEnd type="triangle" w="med" len="med"/>
              <a:tailEnd type="triangle" w="med" len="med"/>
            </a:ln>
          </p:spPr>
          <p:txBody>
            <a:bodyPr/>
            <a:lstStyle/>
            <a:p>
              <a:pPr algn="r" defTabSz="761970">
                <a:defRPr/>
              </a:pPr>
              <a:endParaRPr lang="en-NZ" sz="2000" kern="0" baseline="-25000">
                <a:solidFill>
                  <a:srgbClr val="000000"/>
                </a:solidFill>
              </a:endParaRPr>
            </a:p>
          </p:txBody>
        </p:sp>
        <p:sp>
          <p:nvSpPr>
            <p:cNvPr id="26" name="Line 37"/>
            <p:cNvSpPr>
              <a:spLocks noChangeShapeType="1"/>
            </p:cNvSpPr>
            <p:nvPr/>
          </p:nvSpPr>
          <p:spPr bwMode="auto">
            <a:xfrm>
              <a:off x="1342997" y="5078210"/>
              <a:ext cx="171450" cy="0"/>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27" name="Line 38"/>
            <p:cNvSpPr>
              <a:spLocks noChangeShapeType="1"/>
            </p:cNvSpPr>
            <p:nvPr/>
          </p:nvSpPr>
          <p:spPr bwMode="auto">
            <a:xfrm>
              <a:off x="1342997" y="5864854"/>
              <a:ext cx="171450" cy="0"/>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28" name="Line 39"/>
            <p:cNvSpPr>
              <a:spLocks noChangeShapeType="1"/>
            </p:cNvSpPr>
            <p:nvPr/>
          </p:nvSpPr>
          <p:spPr bwMode="auto">
            <a:xfrm>
              <a:off x="1342997" y="6257092"/>
              <a:ext cx="171450" cy="0"/>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29" name="Line 40"/>
            <p:cNvSpPr>
              <a:spLocks noChangeShapeType="1"/>
            </p:cNvSpPr>
            <p:nvPr/>
          </p:nvSpPr>
          <p:spPr bwMode="auto">
            <a:xfrm>
              <a:off x="1342997" y="4684888"/>
              <a:ext cx="171450" cy="0"/>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30" name="Line 41"/>
            <p:cNvSpPr>
              <a:spLocks noChangeShapeType="1"/>
            </p:cNvSpPr>
            <p:nvPr/>
          </p:nvSpPr>
          <p:spPr bwMode="auto">
            <a:xfrm>
              <a:off x="3401658" y="5471532"/>
              <a:ext cx="171450" cy="0"/>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31" name="Line 42"/>
            <p:cNvSpPr>
              <a:spLocks noChangeShapeType="1"/>
            </p:cNvSpPr>
            <p:nvPr/>
          </p:nvSpPr>
          <p:spPr bwMode="auto">
            <a:xfrm>
              <a:off x="3401658" y="5078210"/>
              <a:ext cx="171450" cy="0"/>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32" name="Line 43"/>
            <p:cNvSpPr>
              <a:spLocks noChangeShapeType="1"/>
            </p:cNvSpPr>
            <p:nvPr/>
          </p:nvSpPr>
          <p:spPr bwMode="auto">
            <a:xfrm>
              <a:off x="3401658" y="5864854"/>
              <a:ext cx="171450" cy="0"/>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33" name="Line 44"/>
            <p:cNvSpPr>
              <a:spLocks noChangeShapeType="1"/>
            </p:cNvSpPr>
            <p:nvPr/>
          </p:nvSpPr>
          <p:spPr bwMode="auto">
            <a:xfrm>
              <a:off x="3401658" y="6257092"/>
              <a:ext cx="171450" cy="0"/>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34" name="Line 45"/>
            <p:cNvSpPr>
              <a:spLocks noChangeShapeType="1"/>
            </p:cNvSpPr>
            <p:nvPr/>
          </p:nvSpPr>
          <p:spPr bwMode="auto">
            <a:xfrm>
              <a:off x="3401658" y="4684888"/>
              <a:ext cx="171450" cy="0"/>
            </a:xfrm>
            <a:prstGeom prst="line">
              <a:avLst/>
            </a:prstGeom>
            <a:noFill/>
            <a:ln w="12700">
              <a:solidFill>
                <a:srgbClr val="000000"/>
              </a:solidFill>
              <a:round/>
              <a:headEnd/>
              <a:tailEnd/>
            </a:ln>
          </p:spPr>
          <p:txBody>
            <a:bodyPr/>
            <a:lstStyle/>
            <a:p>
              <a:pPr algn="r" defTabSz="761970">
                <a:defRPr/>
              </a:pPr>
              <a:endParaRPr lang="en-NZ" sz="2000" kern="0" baseline="-25000">
                <a:solidFill>
                  <a:srgbClr val="000000"/>
                </a:solidFill>
              </a:endParaRPr>
            </a:p>
          </p:txBody>
        </p:sp>
        <p:sp>
          <p:nvSpPr>
            <p:cNvPr id="35" name="Rectangle 46"/>
            <p:cNvSpPr>
              <a:spLocks noChangeArrowheads="1"/>
            </p:cNvSpPr>
            <p:nvPr/>
          </p:nvSpPr>
          <p:spPr bwMode="auto">
            <a:xfrm>
              <a:off x="1514447" y="4636129"/>
              <a:ext cx="172711" cy="97518"/>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2000" kern="0" baseline="-25000">
                <a:solidFill>
                  <a:srgbClr val="000000"/>
                </a:solidFill>
              </a:endParaRPr>
            </a:p>
          </p:txBody>
        </p:sp>
        <p:sp>
          <p:nvSpPr>
            <p:cNvPr id="36" name="Rectangle 47"/>
            <p:cNvSpPr>
              <a:spLocks noChangeArrowheads="1"/>
            </p:cNvSpPr>
            <p:nvPr/>
          </p:nvSpPr>
          <p:spPr bwMode="auto">
            <a:xfrm>
              <a:off x="1514447" y="5028368"/>
              <a:ext cx="172711" cy="97518"/>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2000" kern="0" baseline="-25000">
                <a:solidFill>
                  <a:srgbClr val="000000"/>
                </a:solidFill>
              </a:endParaRPr>
            </a:p>
          </p:txBody>
        </p:sp>
        <p:sp>
          <p:nvSpPr>
            <p:cNvPr id="37" name="Rectangle 48"/>
            <p:cNvSpPr>
              <a:spLocks noChangeArrowheads="1"/>
            </p:cNvSpPr>
            <p:nvPr/>
          </p:nvSpPr>
          <p:spPr bwMode="auto">
            <a:xfrm>
              <a:off x="1514447" y="5421689"/>
              <a:ext cx="172711" cy="97518"/>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2000" kern="0" baseline="-25000">
                <a:solidFill>
                  <a:srgbClr val="000000"/>
                </a:solidFill>
              </a:endParaRPr>
            </a:p>
          </p:txBody>
        </p:sp>
        <p:sp>
          <p:nvSpPr>
            <p:cNvPr id="38" name="Rectangle 49"/>
            <p:cNvSpPr>
              <a:spLocks noChangeArrowheads="1"/>
            </p:cNvSpPr>
            <p:nvPr/>
          </p:nvSpPr>
          <p:spPr bwMode="auto">
            <a:xfrm>
              <a:off x="1514447" y="5815011"/>
              <a:ext cx="172711" cy="97518"/>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2000" kern="0" baseline="-25000">
                <a:solidFill>
                  <a:srgbClr val="000000"/>
                </a:solidFill>
              </a:endParaRPr>
            </a:p>
          </p:txBody>
        </p:sp>
        <p:sp>
          <p:nvSpPr>
            <p:cNvPr id="39" name="Rectangle 50"/>
            <p:cNvSpPr>
              <a:spLocks noChangeArrowheads="1"/>
            </p:cNvSpPr>
            <p:nvPr/>
          </p:nvSpPr>
          <p:spPr bwMode="auto">
            <a:xfrm>
              <a:off x="1514447" y="6208333"/>
              <a:ext cx="172711" cy="97518"/>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2000" kern="0" baseline="-25000">
                <a:solidFill>
                  <a:srgbClr val="000000"/>
                </a:solidFill>
              </a:endParaRPr>
            </a:p>
          </p:txBody>
        </p:sp>
        <p:sp>
          <p:nvSpPr>
            <p:cNvPr id="40" name="Rectangle 51"/>
            <p:cNvSpPr>
              <a:spLocks noChangeArrowheads="1"/>
            </p:cNvSpPr>
            <p:nvPr/>
          </p:nvSpPr>
          <p:spPr bwMode="auto">
            <a:xfrm>
              <a:off x="3230208" y="4636129"/>
              <a:ext cx="172710" cy="97518"/>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2000" kern="0" baseline="-25000">
                <a:solidFill>
                  <a:srgbClr val="000000"/>
                </a:solidFill>
              </a:endParaRPr>
            </a:p>
          </p:txBody>
        </p:sp>
        <p:sp>
          <p:nvSpPr>
            <p:cNvPr id="41" name="Rectangle 52"/>
            <p:cNvSpPr>
              <a:spLocks noChangeArrowheads="1"/>
            </p:cNvSpPr>
            <p:nvPr/>
          </p:nvSpPr>
          <p:spPr bwMode="auto">
            <a:xfrm>
              <a:off x="3230208" y="5028368"/>
              <a:ext cx="172710" cy="97518"/>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2000" kern="0" baseline="-25000">
                <a:solidFill>
                  <a:srgbClr val="000000"/>
                </a:solidFill>
              </a:endParaRPr>
            </a:p>
          </p:txBody>
        </p:sp>
        <p:sp>
          <p:nvSpPr>
            <p:cNvPr id="42" name="Rectangle 53"/>
            <p:cNvSpPr>
              <a:spLocks noChangeArrowheads="1"/>
            </p:cNvSpPr>
            <p:nvPr/>
          </p:nvSpPr>
          <p:spPr bwMode="auto">
            <a:xfrm>
              <a:off x="3230208" y="5421689"/>
              <a:ext cx="172710" cy="97518"/>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2000" kern="0" baseline="-25000">
                <a:solidFill>
                  <a:srgbClr val="000000"/>
                </a:solidFill>
              </a:endParaRPr>
            </a:p>
          </p:txBody>
        </p:sp>
        <p:sp>
          <p:nvSpPr>
            <p:cNvPr id="43" name="Rectangle 54"/>
            <p:cNvSpPr>
              <a:spLocks noChangeArrowheads="1"/>
            </p:cNvSpPr>
            <p:nvPr/>
          </p:nvSpPr>
          <p:spPr bwMode="auto">
            <a:xfrm>
              <a:off x="3230208" y="5815011"/>
              <a:ext cx="172710" cy="97518"/>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2000" kern="0" baseline="-25000">
                <a:solidFill>
                  <a:srgbClr val="000000"/>
                </a:solidFill>
              </a:endParaRPr>
            </a:p>
          </p:txBody>
        </p:sp>
        <p:sp>
          <p:nvSpPr>
            <p:cNvPr id="44" name="Rectangle 55"/>
            <p:cNvSpPr>
              <a:spLocks noChangeArrowheads="1"/>
            </p:cNvSpPr>
            <p:nvPr/>
          </p:nvSpPr>
          <p:spPr bwMode="auto">
            <a:xfrm>
              <a:off x="3230208" y="6208333"/>
              <a:ext cx="172710" cy="97518"/>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2000" kern="0" baseline="-25000">
                <a:solidFill>
                  <a:srgbClr val="000000"/>
                </a:solidFill>
              </a:endParaRPr>
            </a:p>
          </p:txBody>
        </p:sp>
        <p:sp>
          <p:nvSpPr>
            <p:cNvPr id="45" name="Line 56"/>
            <p:cNvSpPr>
              <a:spLocks noChangeShapeType="1"/>
            </p:cNvSpPr>
            <p:nvPr/>
          </p:nvSpPr>
          <p:spPr bwMode="auto">
            <a:xfrm>
              <a:off x="1687158" y="4684888"/>
              <a:ext cx="284910" cy="0"/>
            </a:xfrm>
            <a:prstGeom prst="line">
              <a:avLst/>
            </a:prstGeom>
            <a:noFill/>
            <a:ln w="12700">
              <a:solidFill>
                <a:srgbClr val="000000"/>
              </a:solidFill>
              <a:prstDash val="sysDot"/>
              <a:round/>
              <a:headEnd/>
              <a:tailEnd type="triangle" w="med" len="med"/>
            </a:ln>
          </p:spPr>
          <p:txBody>
            <a:bodyPr/>
            <a:lstStyle/>
            <a:p>
              <a:pPr algn="r" defTabSz="761970">
                <a:defRPr/>
              </a:pPr>
              <a:endParaRPr lang="en-NZ" sz="2000" kern="0" baseline="-25000">
                <a:solidFill>
                  <a:srgbClr val="000000"/>
                </a:solidFill>
              </a:endParaRPr>
            </a:p>
          </p:txBody>
        </p:sp>
        <p:sp>
          <p:nvSpPr>
            <p:cNvPr id="46" name="Line 22"/>
            <p:cNvSpPr>
              <a:spLocks noChangeShapeType="1"/>
            </p:cNvSpPr>
            <p:nvPr/>
          </p:nvSpPr>
          <p:spPr bwMode="auto">
            <a:xfrm>
              <a:off x="2944037" y="5078209"/>
              <a:ext cx="286171" cy="0"/>
            </a:xfrm>
            <a:prstGeom prst="line">
              <a:avLst/>
            </a:prstGeom>
            <a:noFill/>
            <a:ln w="12700">
              <a:solidFill>
                <a:srgbClr val="000000"/>
              </a:solidFill>
              <a:prstDash val="sysDot"/>
              <a:round/>
              <a:headEnd/>
              <a:tailEnd type="triangle" w="med" len="med"/>
            </a:ln>
          </p:spPr>
          <p:txBody>
            <a:bodyPr/>
            <a:lstStyle/>
            <a:p>
              <a:pPr algn="r" defTabSz="761970">
                <a:defRPr/>
              </a:pPr>
              <a:endParaRPr lang="en-NZ" sz="2000" kern="0" baseline="-25000">
                <a:solidFill>
                  <a:srgbClr val="000000"/>
                </a:solidFill>
              </a:endParaRPr>
            </a:p>
          </p:txBody>
        </p:sp>
        <p:sp>
          <p:nvSpPr>
            <p:cNvPr id="47" name="Line 57"/>
            <p:cNvSpPr>
              <a:spLocks noChangeShapeType="1"/>
            </p:cNvSpPr>
            <p:nvPr/>
          </p:nvSpPr>
          <p:spPr bwMode="auto">
            <a:xfrm>
              <a:off x="2944037" y="4684888"/>
              <a:ext cx="286171" cy="0"/>
            </a:xfrm>
            <a:prstGeom prst="line">
              <a:avLst/>
            </a:prstGeom>
            <a:noFill/>
            <a:ln w="12700">
              <a:solidFill>
                <a:srgbClr val="000000"/>
              </a:solidFill>
              <a:prstDash val="sysDot"/>
              <a:round/>
              <a:headEnd/>
              <a:tailEnd type="triangle" w="med" len="med"/>
            </a:ln>
          </p:spPr>
          <p:txBody>
            <a:bodyPr/>
            <a:lstStyle/>
            <a:p>
              <a:pPr algn="r" defTabSz="761970">
                <a:defRPr/>
              </a:pPr>
              <a:endParaRPr lang="en-NZ" sz="2000" kern="0" baseline="-25000">
                <a:solidFill>
                  <a:srgbClr val="000000"/>
                </a:solidFill>
              </a:endParaRPr>
            </a:p>
          </p:txBody>
        </p:sp>
        <p:sp>
          <p:nvSpPr>
            <p:cNvPr id="48" name="Line 58"/>
            <p:cNvSpPr>
              <a:spLocks noChangeShapeType="1"/>
            </p:cNvSpPr>
            <p:nvPr/>
          </p:nvSpPr>
          <p:spPr bwMode="auto">
            <a:xfrm>
              <a:off x="1342997" y="3898244"/>
              <a:ext cx="171450" cy="0"/>
            </a:xfrm>
            <a:prstGeom prst="line">
              <a:avLst/>
            </a:prstGeom>
            <a:noFill/>
            <a:ln w="12700">
              <a:solidFill>
                <a:srgbClr val="CC0000"/>
              </a:solidFill>
              <a:round/>
              <a:headEnd/>
              <a:tailEnd/>
            </a:ln>
          </p:spPr>
          <p:txBody>
            <a:bodyPr/>
            <a:lstStyle/>
            <a:p>
              <a:pPr algn="r" defTabSz="761970">
                <a:defRPr/>
              </a:pPr>
              <a:endParaRPr lang="en-NZ" sz="2000" kern="0" baseline="-25000">
                <a:solidFill>
                  <a:srgbClr val="000000"/>
                </a:solidFill>
              </a:endParaRPr>
            </a:p>
          </p:txBody>
        </p:sp>
        <p:sp>
          <p:nvSpPr>
            <p:cNvPr id="49" name="Rectangle 59"/>
            <p:cNvSpPr>
              <a:spLocks noChangeArrowheads="1"/>
            </p:cNvSpPr>
            <p:nvPr/>
          </p:nvSpPr>
          <p:spPr bwMode="auto">
            <a:xfrm>
              <a:off x="1487882" y="3849485"/>
              <a:ext cx="172711" cy="97518"/>
            </a:xfrm>
            <a:prstGeom prst="rect">
              <a:avLst/>
            </a:prstGeom>
            <a:solidFill>
              <a:srgbClr val="C0C0C0"/>
            </a:solidFill>
            <a:ln w="12700" algn="ctr">
              <a:solidFill>
                <a:srgbClr val="CC0000"/>
              </a:solidFill>
              <a:miter lim="800000"/>
              <a:headEnd/>
              <a:tailEnd/>
            </a:ln>
          </p:spPr>
          <p:txBody>
            <a:bodyPr/>
            <a:lstStyle/>
            <a:p>
              <a:pPr algn="r" defTabSz="761970">
                <a:defRPr/>
              </a:pPr>
              <a:endParaRPr lang="en-US" sz="2000" kern="0" baseline="-25000">
                <a:solidFill>
                  <a:srgbClr val="000000"/>
                </a:solidFill>
              </a:endParaRPr>
            </a:p>
          </p:txBody>
        </p:sp>
        <p:sp>
          <p:nvSpPr>
            <p:cNvPr id="50" name="Line 61"/>
            <p:cNvSpPr>
              <a:spLocks noChangeShapeType="1"/>
            </p:cNvSpPr>
            <p:nvPr/>
          </p:nvSpPr>
          <p:spPr bwMode="auto">
            <a:xfrm>
              <a:off x="3401658" y="3898244"/>
              <a:ext cx="171450" cy="0"/>
            </a:xfrm>
            <a:prstGeom prst="line">
              <a:avLst/>
            </a:prstGeom>
            <a:noFill/>
            <a:ln w="12700">
              <a:solidFill>
                <a:srgbClr val="CC0000"/>
              </a:solidFill>
              <a:round/>
              <a:headEnd/>
              <a:tailEnd/>
            </a:ln>
          </p:spPr>
          <p:txBody>
            <a:bodyPr/>
            <a:lstStyle/>
            <a:p>
              <a:pPr algn="r" defTabSz="761970">
                <a:defRPr/>
              </a:pPr>
              <a:endParaRPr lang="en-NZ" sz="2000" kern="0" baseline="-25000">
                <a:solidFill>
                  <a:srgbClr val="000000"/>
                </a:solidFill>
              </a:endParaRPr>
            </a:p>
          </p:txBody>
        </p:sp>
        <p:sp>
          <p:nvSpPr>
            <p:cNvPr id="51" name="Rectangle 62"/>
            <p:cNvSpPr>
              <a:spLocks noChangeArrowheads="1"/>
            </p:cNvSpPr>
            <p:nvPr/>
          </p:nvSpPr>
          <p:spPr bwMode="auto">
            <a:xfrm>
              <a:off x="3230208" y="3849485"/>
              <a:ext cx="172710" cy="97518"/>
            </a:xfrm>
            <a:prstGeom prst="rect">
              <a:avLst/>
            </a:prstGeom>
            <a:solidFill>
              <a:srgbClr val="C0C0C0"/>
            </a:solidFill>
            <a:ln w="12700" algn="ctr">
              <a:solidFill>
                <a:srgbClr val="CC0000"/>
              </a:solidFill>
              <a:miter lim="800000"/>
              <a:headEnd/>
              <a:tailEnd/>
            </a:ln>
          </p:spPr>
          <p:txBody>
            <a:bodyPr/>
            <a:lstStyle/>
            <a:p>
              <a:pPr algn="r" defTabSz="761970">
                <a:defRPr/>
              </a:pPr>
              <a:endParaRPr lang="en-US" sz="2000" kern="0" baseline="-25000">
                <a:solidFill>
                  <a:srgbClr val="000000"/>
                </a:solidFill>
              </a:endParaRPr>
            </a:p>
          </p:txBody>
        </p:sp>
        <p:sp>
          <p:nvSpPr>
            <p:cNvPr id="52" name="Line 65"/>
            <p:cNvSpPr>
              <a:spLocks noChangeShapeType="1"/>
            </p:cNvSpPr>
            <p:nvPr/>
          </p:nvSpPr>
          <p:spPr bwMode="auto">
            <a:xfrm>
              <a:off x="2314968" y="4242807"/>
              <a:ext cx="0" cy="244878"/>
            </a:xfrm>
            <a:prstGeom prst="line">
              <a:avLst/>
            </a:prstGeom>
            <a:noFill/>
            <a:ln w="12700">
              <a:solidFill>
                <a:srgbClr val="CC0000"/>
              </a:solidFill>
              <a:prstDash val="sysDot"/>
              <a:round/>
              <a:headEnd/>
              <a:tailEnd type="triangle" w="med" len="med"/>
            </a:ln>
          </p:spPr>
          <p:txBody>
            <a:bodyPr/>
            <a:lstStyle/>
            <a:p>
              <a:pPr algn="r" defTabSz="761970">
                <a:defRPr/>
              </a:pPr>
              <a:endParaRPr lang="en-NZ" sz="2000" kern="0" baseline="-25000">
                <a:solidFill>
                  <a:srgbClr val="000000"/>
                </a:solidFill>
              </a:endParaRPr>
            </a:p>
          </p:txBody>
        </p:sp>
        <p:sp>
          <p:nvSpPr>
            <p:cNvPr id="53" name="Line 66"/>
            <p:cNvSpPr>
              <a:spLocks noChangeShapeType="1"/>
            </p:cNvSpPr>
            <p:nvPr/>
          </p:nvSpPr>
          <p:spPr bwMode="auto">
            <a:xfrm>
              <a:off x="2544408" y="4242807"/>
              <a:ext cx="0" cy="244878"/>
            </a:xfrm>
            <a:prstGeom prst="line">
              <a:avLst/>
            </a:prstGeom>
            <a:noFill/>
            <a:ln w="12700">
              <a:solidFill>
                <a:srgbClr val="CC0000"/>
              </a:solidFill>
              <a:prstDash val="sysDot"/>
              <a:round/>
              <a:headEnd/>
              <a:tailEnd type="triangle" w="med" len="med"/>
            </a:ln>
          </p:spPr>
          <p:txBody>
            <a:bodyPr/>
            <a:lstStyle/>
            <a:p>
              <a:pPr algn="r" defTabSz="761970">
                <a:defRPr/>
              </a:pPr>
              <a:endParaRPr lang="en-NZ" sz="2000" kern="0" baseline="-25000">
                <a:solidFill>
                  <a:srgbClr val="000000"/>
                </a:solidFill>
              </a:endParaRPr>
            </a:p>
          </p:txBody>
        </p:sp>
        <p:sp>
          <p:nvSpPr>
            <p:cNvPr id="4" name="Line 36">
              <a:extLst>
                <a:ext uri="{FF2B5EF4-FFF2-40B4-BE49-F238E27FC236}">
                  <a16:creationId xmlns:a16="http://schemas.microsoft.com/office/drawing/2014/main" id="{206FF674-6FCA-B8FE-8BE4-A4E798A3C8D8}"/>
                </a:ext>
              </a:extLst>
            </p:cNvPr>
            <p:cNvSpPr>
              <a:spLocks noChangeShapeType="1"/>
            </p:cNvSpPr>
            <p:nvPr/>
          </p:nvSpPr>
          <p:spPr bwMode="auto">
            <a:xfrm>
              <a:off x="2739957" y="5541064"/>
              <a:ext cx="4896" cy="342669"/>
            </a:xfrm>
            <a:prstGeom prst="line">
              <a:avLst/>
            </a:prstGeom>
            <a:noFill/>
            <a:ln w="12700">
              <a:solidFill>
                <a:srgbClr val="C0C0C0"/>
              </a:solidFill>
              <a:round/>
              <a:headEnd type="triangle" w="med" len="med"/>
              <a:tailEnd type="triangle" w="med" len="med"/>
            </a:ln>
          </p:spPr>
          <p:txBody>
            <a:bodyPr/>
            <a:lstStyle/>
            <a:p>
              <a:pPr algn="r" defTabSz="761970">
                <a:defRPr/>
              </a:pPr>
              <a:endParaRPr lang="en-NZ" sz="2000" kern="0" baseline="-25000">
                <a:solidFill>
                  <a:srgbClr val="000000"/>
                </a:solidFill>
              </a:endParaRPr>
            </a:p>
          </p:txBody>
        </p:sp>
        <p:sp>
          <p:nvSpPr>
            <p:cNvPr id="233" name="Line 36">
              <a:extLst>
                <a:ext uri="{FF2B5EF4-FFF2-40B4-BE49-F238E27FC236}">
                  <a16:creationId xmlns:a16="http://schemas.microsoft.com/office/drawing/2014/main" id="{26D79C4A-27B3-D2ED-5EC7-ABBCA84FB725}"/>
                </a:ext>
              </a:extLst>
            </p:cNvPr>
            <p:cNvSpPr>
              <a:spLocks noChangeShapeType="1"/>
            </p:cNvSpPr>
            <p:nvPr/>
          </p:nvSpPr>
          <p:spPr bwMode="auto">
            <a:xfrm flipH="1">
              <a:off x="2279708" y="5541064"/>
              <a:ext cx="0" cy="342669"/>
            </a:xfrm>
            <a:prstGeom prst="line">
              <a:avLst/>
            </a:prstGeom>
            <a:noFill/>
            <a:ln w="12700">
              <a:solidFill>
                <a:srgbClr val="C0C0C0"/>
              </a:solidFill>
              <a:round/>
              <a:headEnd type="triangle" w="med" len="med"/>
              <a:tailEnd type="triangle" w="med" len="med"/>
            </a:ln>
          </p:spPr>
          <p:txBody>
            <a:bodyPr/>
            <a:lstStyle/>
            <a:p>
              <a:pPr algn="r" defTabSz="761970">
                <a:defRPr/>
              </a:pPr>
              <a:endParaRPr lang="en-NZ" sz="2000" kern="0" baseline="-25000">
                <a:solidFill>
                  <a:srgbClr val="000000"/>
                </a:solidFill>
              </a:endParaRPr>
            </a:p>
          </p:txBody>
        </p:sp>
        <p:sp>
          <p:nvSpPr>
            <p:cNvPr id="234" name="Line 36">
              <a:extLst>
                <a:ext uri="{FF2B5EF4-FFF2-40B4-BE49-F238E27FC236}">
                  <a16:creationId xmlns:a16="http://schemas.microsoft.com/office/drawing/2014/main" id="{473710E5-1045-5B27-4E18-8A9702ECF6A7}"/>
                </a:ext>
              </a:extLst>
            </p:cNvPr>
            <p:cNvSpPr>
              <a:spLocks noChangeShapeType="1"/>
            </p:cNvSpPr>
            <p:nvPr/>
          </p:nvSpPr>
          <p:spPr bwMode="auto">
            <a:xfrm flipH="1">
              <a:off x="2080565" y="5547327"/>
              <a:ext cx="0" cy="342669"/>
            </a:xfrm>
            <a:prstGeom prst="line">
              <a:avLst/>
            </a:prstGeom>
            <a:noFill/>
            <a:ln w="12700">
              <a:solidFill>
                <a:srgbClr val="C0C0C0"/>
              </a:solidFill>
              <a:round/>
              <a:headEnd type="triangle" w="med" len="med"/>
              <a:tailEnd type="triangle" w="med" len="med"/>
            </a:ln>
          </p:spPr>
          <p:txBody>
            <a:bodyPr/>
            <a:lstStyle/>
            <a:p>
              <a:pPr algn="r" defTabSz="761970">
                <a:defRPr/>
              </a:pPr>
              <a:endParaRPr lang="en-NZ" sz="2000" kern="0" baseline="-25000">
                <a:solidFill>
                  <a:srgbClr val="000000"/>
                </a:solidFill>
              </a:endParaRPr>
            </a:p>
          </p:txBody>
        </p:sp>
      </p:grpSp>
      <p:grpSp>
        <p:nvGrpSpPr>
          <p:cNvPr id="54" name="Group 53"/>
          <p:cNvGrpSpPr/>
          <p:nvPr/>
        </p:nvGrpSpPr>
        <p:grpSpPr>
          <a:xfrm>
            <a:off x="4996334" y="2309298"/>
            <a:ext cx="2100000" cy="2559862"/>
            <a:chOff x="898525" y="1628775"/>
            <a:chExt cx="2809875" cy="4321175"/>
          </a:xfrm>
        </p:grpSpPr>
        <p:sp>
          <p:nvSpPr>
            <p:cNvPr id="55" name="Line 8"/>
            <p:cNvSpPr>
              <a:spLocks noChangeShapeType="1"/>
            </p:cNvSpPr>
            <p:nvPr/>
          </p:nvSpPr>
          <p:spPr bwMode="auto">
            <a:xfrm flipV="1">
              <a:off x="1331913" y="3071813"/>
              <a:ext cx="0" cy="309562"/>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56" name="Line 9"/>
            <p:cNvSpPr>
              <a:spLocks noChangeShapeType="1"/>
            </p:cNvSpPr>
            <p:nvPr/>
          </p:nvSpPr>
          <p:spPr bwMode="auto">
            <a:xfrm flipV="1">
              <a:off x="3276600" y="3071813"/>
              <a:ext cx="0" cy="309562"/>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57" name="Line 10"/>
            <p:cNvSpPr>
              <a:spLocks noChangeShapeType="1"/>
            </p:cNvSpPr>
            <p:nvPr/>
          </p:nvSpPr>
          <p:spPr bwMode="auto">
            <a:xfrm flipV="1">
              <a:off x="1116013" y="3071813"/>
              <a:ext cx="239712" cy="1587"/>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58" name="Line 11"/>
            <p:cNvSpPr>
              <a:spLocks noChangeShapeType="1"/>
            </p:cNvSpPr>
            <p:nvPr/>
          </p:nvSpPr>
          <p:spPr bwMode="auto">
            <a:xfrm flipV="1">
              <a:off x="3276600" y="3071813"/>
              <a:ext cx="239713" cy="1587"/>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59" name="Line 12"/>
            <p:cNvSpPr>
              <a:spLocks noChangeShapeType="1"/>
            </p:cNvSpPr>
            <p:nvPr/>
          </p:nvSpPr>
          <p:spPr bwMode="auto">
            <a:xfrm flipV="1">
              <a:off x="1116013" y="1628775"/>
              <a:ext cx="0" cy="1439863"/>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60" name="Line 13"/>
            <p:cNvSpPr>
              <a:spLocks noChangeShapeType="1"/>
            </p:cNvSpPr>
            <p:nvPr/>
          </p:nvSpPr>
          <p:spPr bwMode="auto">
            <a:xfrm flipV="1">
              <a:off x="3492500" y="1628775"/>
              <a:ext cx="0" cy="1439863"/>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61" name="Line 14"/>
            <p:cNvSpPr>
              <a:spLocks noChangeShapeType="1"/>
            </p:cNvSpPr>
            <p:nvPr/>
          </p:nvSpPr>
          <p:spPr bwMode="auto">
            <a:xfrm flipV="1">
              <a:off x="1089025" y="1628775"/>
              <a:ext cx="2403475"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62" name="Line 49"/>
            <p:cNvSpPr>
              <a:spLocks noChangeShapeType="1"/>
            </p:cNvSpPr>
            <p:nvPr/>
          </p:nvSpPr>
          <p:spPr bwMode="auto">
            <a:xfrm>
              <a:off x="898525" y="2060575"/>
              <a:ext cx="215900" cy="0"/>
            </a:xfrm>
            <a:prstGeom prst="line">
              <a:avLst/>
            </a:prstGeom>
            <a:noFill/>
            <a:ln w="12700">
              <a:solidFill>
                <a:srgbClr val="CC0000"/>
              </a:solidFill>
              <a:round/>
              <a:headEnd/>
              <a:tailEnd/>
            </a:ln>
          </p:spPr>
          <p:txBody>
            <a:bodyPr/>
            <a:lstStyle/>
            <a:p>
              <a:pPr algn="r" defTabSz="761970">
                <a:defRPr/>
              </a:pPr>
              <a:endParaRPr lang="en-NZ" sz="1417" kern="0" baseline="-25000">
                <a:solidFill>
                  <a:srgbClr val="000000"/>
                </a:solidFill>
              </a:endParaRPr>
            </a:p>
          </p:txBody>
        </p:sp>
        <p:sp>
          <p:nvSpPr>
            <p:cNvPr id="63" name="Rectangle 50"/>
            <p:cNvSpPr>
              <a:spLocks noChangeArrowheads="1"/>
            </p:cNvSpPr>
            <p:nvPr/>
          </p:nvSpPr>
          <p:spPr bwMode="auto">
            <a:xfrm>
              <a:off x="1114425" y="1989138"/>
              <a:ext cx="217488" cy="142875"/>
            </a:xfrm>
            <a:prstGeom prst="rect">
              <a:avLst/>
            </a:prstGeom>
            <a:solidFill>
              <a:srgbClr val="C0C0C0"/>
            </a:solidFill>
            <a:ln w="12700" algn="ctr">
              <a:solidFill>
                <a:srgbClr val="CC0000"/>
              </a:solidFill>
              <a:miter lim="800000"/>
              <a:headEnd/>
              <a:tailEnd/>
            </a:ln>
          </p:spPr>
          <p:txBody>
            <a:bodyPr/>
            <a:lstStyle/>
            <a:p>
              <a:pPr algn="r" defTabSz="761970">
                <a:defRPr/>
              </a:pPr>
              <a:endParaRPr lang="en-US" sz="1417" kern="0" baseline="-25000">
                <a:solidFill>
                  <a:srgbClr val="000000"/>
                </a:solidFill>
              </a:endParaRPr>
            </a:p>
          </p:txBody>
        </p:sp>
        <p:sp>
          <p:nvSpPr>
            <p:cNvPr id="64" name="Line 60"/>
            <p:cNvSpPr>
              <a:spLocks noChangeShapeType="1"/>
            </p:cNvSpPr>
            <p:nvPr/>
          </p:nvSpPr>
          <p:spPr bwMode="auto">
            <a:xfrm flipV="1">
              <a:off x="1116013" y="3357563"/>
              <a:ext cx="0" cy="2592387"/>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65" name="Line 62"/>
            <p:cNvSpPr>
              <a:spLocks noChangeShapeType="1"/>
            </p:cNvSpPr>
            <p:nvPr/>
          </p:nvSpPr>
          <p:spPr bwMode="auto">
            <a:xfrm flipV="1">
              <a:off x="1116013" y="3355975"/>
              <a:ext cx="239712" cy="1588"/>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66" name="Line 63"/>
            <p:cNvSpPr>
              <a:spLocks noChangeShapeType="1"/>
            </p:cNvSpPr>
            <p:nvPr/>
          </p:nvSpPr>
          <p:spPr bwMode="auto">
            <a:xfrm flipV="1">
              <a:off x="3276600" y="3357563"/>
              <a:ext cx="239713" cy="1587"/>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67" name="Line 65"/>
            <p:cNvSpPr>
              <a:spLocks noChangeShapeType="1"/>
            </p:cNvSpPr>
            <p:nvPr/>
          </p:nvSpPr>
          <p:spPr bwMode="auto">
            <a:xfrm flipV="1">
              <a:off x="1116013" y="5949950"/>
              <a:ext cx="2403475"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pic>
          <p:nvPicPr>
            <p:cNvPr id="68" name="Picture 66" descr="FB-einfach"/>
            <p:cNvPicPr>
              <a:picLocks noChangeAspect="1" noChangeArrowheads="1"/>
            </p:cNvPicPr>
            <p:nvPr/>
          </p:nvPicPr>
          <p:blipFill>
            <a:blip r:embed="rId3" cstate="print"/>
            <a:srcRect/>
            <a:stretch>
              <a:fillRect/>
            </a:stretch>
          </p:blipFill>
          <p:spPr bwMode="auto">
            <a:xfrm>
              <a:off x="1692275" y="3373438"/>
              <a:ext cx="588963" cy="800100"/>
            </a:xfrm>
            <a:prstGeom prst="rect">
              <a:avLst/>
            </a:prstGeom>
            <a:noFill/>
            <a:ln w="12700">
              <a:noFill/>
              <a:miter lim="800000"/>
              <a:headEnd/>
              <a:tailEnd/>
            </a:ln>
          </p:spPr>
        </p:pic>
        <p:sp>
          <p:nvSpPr>
            <p:cNvPr id="69" name="Line 67"/>
            <p:cNvSpPr>
              <a:spLocks noChangeShapeType="1"/>
            </p:cNvSpPr>
            <p:nvPr/>
          </p:nvSpPr>
          <p:spPr bwMode="auto">
            <a:xfrm>
              <a:off x="898525" y="2565400"/>
              <a:ext cx="215900" cy="0"/>
            </a:xfrm>
            <a:prstGeom prst="line">
              <a:avLst/>
            </a:prstGeom>
            <a:noFill/>
            <a:ln w="12700">
              <a:solidFill>
                <a:srgbClr val="CC0000"/>
              </a:solidFill>
              <a:round/>
              <a:headEnd/>
              <a:tailEnd/>
            </a:ln>
          </p:spPr>
          <p:txBody>
            <a:bodyPr/>
            <a:lstStyle/>
            <a:p>
              <a:pPr algn="r" defTabSz="761970">
                <a:defRPr/>
              </a:pPr>
              <a:endParaRPr lang="en-NZ" sz="1417" kern="0" baseline="-25000">
                <a:solidFill>
                  <a:srgbClr val="000000"/>
                </a:solidFill>
              </a:endParaRPr>
            </a:p>
          </p:txBody>
        </p:sp>
        <p:sp>
          <p:nvSpPr>
            <p:cNvPr id="70" name="Rectangle 68"/>
            <p:cNvSpPr>
              <a:spLocks noChangeArrowheads="1"/>
            </p:cNvSpPr>
            <p:nvPr/>
          </p:nvSpPr>
          <p:spPr bwMode="auto">
            <a:xfrm>
              <a:off x="1114425" y="2493963"/>
              <a:ext cx="217488" cy="142875"/>
            </a:xfrm>
            <a:prstGeom prst="rect">
              <a:avLst/>
            </a:prstGeom>
            <a:solidFill>
              <a:srgbClr val="C0C0C0"/>
            </a:solidFill>
            <a:ln w="12700" algn="ctr">
              <a:solidFill>
                <a:srgbClr val="CC0000"/>
              </a:solidFill>
              <a:miter lim="800000"/>
              <a:headEnd/>
              <a:tailEnd/>
            </a:ln>
          </p:spPr>
          <p:txBody>
            <a:bodyPr/>
            <a:lstStyle/>
            <a:p>
              <a:pPr algn="r" defTabSz="761970">
                <a:defRPr/>
              </a:pPr>
              <a:endParaRPr lang="en-US" sz="1417" kern="0" baseline="-25000">
                <a:solidFill>
                  <a:srgbClr val="000000"/>
                </a:solidFill>
              </a:endParaRPr>
            </a:p>
          </p:txBody>
        </p:sp>
        <p:sp>
          <p:nvSpPr>
            <p:cNvPr id="71" name="Line 73"/>
            <p:cNvSpPr>
              <a:spLocks noChangeShapeType="1"/>
            </p:cNvSpPr>
            <p:nvPr/>
          </p:nvSpPr>
          <p:spPr bwMode="auto">
            <a:xfrm>
              <a:off x="1258888" y="3789363"/>
              <a:ext cx="4318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pic>
          <p:nvPicPr>
            <p:cNvPr id="72" name="Picture 74" descr="FB-einfach"/>
            <p:cNvPicPr>
              <a:picLocks noChangeAspect="1" noChangeArrowheads="1"/>
            </p:cNvPicPr>
            <p:nvPr/>
          </p:nvPicPr>
          <p:blipFill>
            <a:blip r:embed="rId3" cstate="print"/>
            <a:srcRect/>
            <a:stretch>
              <a:fillRect/>
            </a:stretch>
          </p:blipFill>
          <p:spPr bwMode="auto">
            <a:xfrm>
              <a:off x="2543175" y="3884613"/>
              <a:ext cx="588963" cy="800100"/>
            </a:xfrm>
            <a:prstGeom prst="rect">
              <a:avLst/>
            </a:prstGeom>
            <a:noFill/>
            <a:ln w="12700">
              <a:noFill/>
              <a:miter lim="800000"/>
              <a:headEnd/>
              <a:tailEnd/>
            </a:ln>
          </p:spPr>
        </p:pic>
        <p:pic>
          <p:nvPicPr>
            <p:cNvPr id="73" name="Picture 75" descr="FB-einfach"/>
            <p:cNvPicPr>
              <a:picLocks noChangeAspect="1" noChangeArrowheads="1"/>
            </p:cNvPicPr>
            <p:nvPr/>
          </p:nvPicPr>
          <p:blipFill>
            <a:blip r:embed="rId3" cstate="print"/>
            <a:srcRect/>
            <a:stretch>
              <a:fillRect/>
            </a:stretch>
          </p:blipFill>
          <p:spPr bwMode="auto">
            <a:xfrm>
              <a:off x="1908175" y="4813300"/>
              <a:ext cx="588963" cy="800100"/>
            </a:xfrm>
            <a:prstGeom prst="rect">
              <a:avLst/>
            </a:prstGeom>
            <a:noFill/>
            <a:ln w="12700">
              <a:noFill/>
              <a:miter lim="800000"/>
              <a:headEnd/>
              <a:tailEnd/>
            </a:ln>
          </p:spPr>
        </p:pic>
        <p:sp>
          <p:nvSpPr>
            <p:cNvPr id="74" name="Line 76"/>
            <p:cNvSpPr>
              <a:spLocks noChangeShapeType="1"/>
            </p:cNvSpPr>
            <p:nvPr/>
          </p:nvSpPr>
          <p:spPr bwMode="auto">
            <a:xfrm>
              <a:off x="1258888" y="5516563"/>
              <a:ext cx="649287"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75" name="Line 77"/>
            <p:cNvSpPr>
              <a:spLocks noChangeShapeType="1"/>
            </p:cNvSpPr>
            <p:nvPr/>
          </p:nvSpPr>
          <p:spPr bwMode="auto">
            <a:xfrm>
              <a:off x="1692275" y="5373688"/>
              <a:ext cx="2159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76" name="Line 78"/>
            <p:cNvSpPr>
              <a:spLocks noChangeShapeType="1"/>
            </p:cNvSpPr>
            <p:nvPr/>
          </p:nvSpPr>
          <p:spPr bwMode="auto">
            <a:xfrm>
              <a:off x="1258888" y="4941888"/>
              <a:ext cx="433387"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77" name="Line 79"/>
            <p:cNvSpPr>
              <a:spLocks noChangeShapeType="1"/>
            </p:cNvSpPr>
            <p:nvPr/>
          </p:nvSpPr>
          <p:spPr bwMode="auto">
            <a:xfrm flipH="1" flipV="1">
              <a:off x="1692275" y="4941888"/>
              <a:ext cx="0" cy="43180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78" name="Line 80"/>
            <p:cNvSpPr>
              <a:spLocks noChangeShapeType="1"/>
            </p:cNvSpPr>
            <p:nvPr/>
          </p:nvSpPr>
          <p:spPr bwMode="auto">
            <a:xfrm flipH="1" flipV="1">
              <a:off x="1763713" y="4724400"/>
              <a:ext cx="0" cy="504825"/>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79" name="Line 81"/>
            <p:cNvSpPr>
              <a:spLocks noChangeShapeType="1"/>
            </p:cNvSpPr>
            <p:nvPr/>
          </p:nvSpPr>
          <p:spPr bwMode="auto">
            <a:xfrm>
              <a:off x="1763713" y="5229225"/>
              <a:ext cx="144462"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80" name="Line 82"/>
            <p:cNvSpPr>
              <a:spLocks noChangeShapeType="1"/>
            </p:cNvSpPr>
            <p:nvPr/>
          </p:nvSpPr>
          <p:spPr bwMode="auto">
            <a:xfrm flipH="1" flipV="1">
              <a:off x="1547813" y="3933825"/>
              <a:ext cx="0" cy="43180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81" name="Line 83"/>
            <p:cNvSpPr>
              <a:spLocks noChangeShapeType="1"/>
            </p:cNvSpPr>
            <p:nvPr/>
          </p:nvSpPr>
          <p:spPr bwMode="auto">
            <a:xfrm>
              <a:off x="1258888" y="4365625"/>
              <a:ext cx="288925"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82" name="Line 84"/>
            <p:cNvSpPr>
              <a:spLocks noChangeShapeType="1"/>
            </p:cNvSpPr>
            <p:nvPr/>
          </p:nvSpPr>
          <p:spPr bwMode="auto">
            <a:xfrm>
              <a:off x="1547813" y="3933825"/>
              <a:ext cx="144462"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83" name="Line 85"/>
            <p:cNvSpPr>
              <a:spLocks noChangeShapeType="1"/>
            </p:cNvSpPr>
            <p:nvPr/>
          </p:nvSpPr>
          <p:spPr bwMode="auto">
            <a:xfrm>
              <a:off x="2276475" y="4052888"/>
              <a:ext cx="144463"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84" name="Line 86"/>
            <p:cNvSpPr>
              <a:spLocks noChangeShapeType="1"/>
            </p:cNvSpPr>
            <p:nvPr/>
          </p:nvSpPr>
          <p:spPr bwMode="auto">
            <a:xfrm flipH="1" flipV="1">
              <a:off x="2411413" y="4052888"/>
              <a:ext cx="0" cy="239712"/>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85" name="Line 87"/>
            <p:cNvSpPr>
              <a:spLocks noChangeShapeType="1"/>
            </p:cNvSpPr>
            <p:nvPr/>
          </p:nvSpPr>
          <p:spPr bwMode="auto">
            <a:xfrm>
              <a:off x="2268538" y="3789363"/>
              <a:ext cx="10795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86" name="Line 89"/>
            <p:cNvSpPr>
              <a:spLocks noChangeShapeType="1"/>
            </p:cNvSpPr>
            <p:nvPr/>
          </p:nvSpPr>
          <p:spPr bwMode="auto">
            <a:xfrm flipH="1" flipV="1">
              <a:off x="1692275" y="2060575"/>
              <a:ext cx="0" cy="1368425"/>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87" name="Line 90"/>
            <p:cNvSpPr>
              <a:spLocks noChangeShapeType="1"/>
            </p:cNvSpPr>
            <p:nvPr/>
          </p:nvSpPr>
          <p:spPr bwMode="auto">
            <a:xfrm flipH="1" flipV="1">
              <a:off x="1547813" y="2565400"/>
              <a:ext cx="0" cy="947738"/>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88" name="Line 91"/>
            <p:cNvSpPr>
              <a:spLocks noChangeShapeType="1"/>
            </p:cNvSpPr>
            <p:nvPr/>
          </p:nvSpPr>
          <p:spPr bwMode="auto">
            <a:xfrm>
              <a:off x="1331913" y="2060575"/>
              <a:ext cx="360362"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89" name="Line 92"/>
            <p:cNvSpPr>
              <a:spLocks noChangeShapeType="1"/>
            </p:cNvSpPr>
            <p:nvPr/>
          </p:nvSpPr>
          <p:spPr bwMode="auto">
            <a:xfrm>
              <a:off x="1331913" y="2565400"/>
              <a:ext cx="2159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90" name="Line 93"/>
            <p:cNvSpPr>
              <a:spLocks noChangeShapeType="1"/>
            </p:cNvSpPr>
            <p:nvPr/>
          </p:nvSpPr>
          <p:spPr bwMode="auto">
            <a:xfrm>
              <a:off x="1547813" y="3524250"/>
              <a:ext cx="144462"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91" name="Line 94"/>
            <p:cNvSpPr>
              <a:spLocks noChangeShapeType="1"/>
            </p:cNvSpPr>
            <p:nvPr/>
          </p:nvSpPr>
          <p:spPr bwMode="auto">
            <a:xfrm>
              <a:off x="2411413" y="4300538"/>
              <a:ext cx="144462"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92" name="Line 95"/>
            <p:cNvSpPr>
              <a:spLocks noChangeShapeType="1"/>
            </p:cNvSpPr>
            <p:nvPr/>
          </p:nvSpPr>
          <p:spPr bwMode="auto">
            <a:xfrm>
              <a:off x="2276475" y="3549650"/>
              <a:ext cx="144463"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93" name="Line 97"/>
            <p:cNvSpPr>
              <a:spLocks noChangeShapeType="1"/>
            </p:cNvSpPr>
            <p:nvPr/>
          </p:nvSpPr>
          <p:spPr bwMode="auto">
            <a:xfrm>
              <a:off x="2411413" y="3925888"/>
              <a:ext cx="144462"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94" name="Line 98"/>
            <p:cNvSpPr>
              <a:spLocks noChangeShapeType="1"/>
            </p:cNvSpPr>
            <p:nvPr/>
          </p:nvSpPr>
          <p:spPr bwMode="auto">
            <a:xfrm flipH="1" flipV="1">
              <a:off x="2411413" y="3551238"/>
              <a:ext cx="0" cy="38100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95" name="Line 99"/>
            <p:cNvSpPr>
              <a:spLocks noChangeShapeType="1"/>
            </p:cNvSpPr>
            <p:nvPr/>
          </p:nvSpPr>
          <p:spPr bwMode="auto">
            <a:xfrm>
              <a:off x="1763713" y="4724400"/>
              <a:ext cx="1439862"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96" name="Line 100"/>
            <p:cNvSpPr>
              <a:spLocks noChangeShapeType="1"/>
            </p:cNvSpPr>
            <p:nvPr/>
          </p:nvSpPr>
          <p:spPr bwMode="auto">
            <a:xfrm flipH="1" flipV="1">
              <a:off x="3203575" y="4437063"/>
              <a:ext cx="0" cy="288925"/>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97" name="Line 101"/>
            <p:cNvSpPr>
              <a:spLocks noChangeShapeType="1"/>
            </p:cNvSpPr>
            <p:nvPr/>
          </p:nvSpPr>
          <p:spPr bwMode="auto">
            <a:xfrm>
              <a:off x="3059113" y="4445000"/>
              <a:ext cx="144462"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98" name="Line 102"/>
            <p:cNvSpPr>
              <a:spLocks noChangeShapeType="1"/>
            </p:cNvSpPr>
            <p:nvPr/>
          </p:nvSpPr>
          <p:spPr bwMode="auto">
            <a:xfrm flipH="1" flipV="1">
              <a:off x="3276600" y="3941763"/>
              <a:ext cx="0" cy="855662"/>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99" name="Line 103"/>
            <p:cNvSpPr>
              <a:spLocks noChangeShapeType="1"/>
            </p:cNvSpPr>
            <p:nvPr/>
          </p:nvSpPr>
          <p:spPr bwMode="auto">
            <a:xfrm>
              <a:off x="3132138" y="3949700"/>
              <a:ext cx="144462"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0" name="Line 104"/>
            <p:cNvSpPr>
              <a:spLocks noChangeShapeType="1"/>
            </p:cNvSpPr>
            <p:nvPr/>
          </p:nvSpPr>
          <p:spPr bwMode="auto">
            <a:xfrm>
              <a:off x="1835150" y="4797425"/>
              <a:ext cx="1439863"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1" name="Line 105"/>
            <p:cNvSpPr>
              <a:spLocks noChangeShapeType="1"/>
            </p:cNvSpPr>
            <p:nvPr/>
          </p:nvSpPr>
          <p:spPr bwMode="auto">
            <a:xfrm flipH="1" flipV="1">
              <a:off x="1835150" y="4797425"/>
              <a:ext cx="0" cy="17145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2" name="Line 106"/>
            <p:cNvSpPr>
              <a:spLocks noChangeShapeType="1"/>
            </p:cNvSpPr>
            <p:nvPr/>
          </p:nvSpPr>
          <p:spPr bwMode="auto">
            <a:xfrm>
              <a:off x="1835150" y="4965700"/>
              <a:ext cx="144463"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3" name="Line 107"/>
            <p:cNvSpPr>
              <a:spLocks noChangeShapeType="1"/>
            </p:cNvSpPr>
            <p:nvPr/>
          </p:nvSpPr>
          <p:spPr bwMode="auto">
            <a:xfrm flipV="1">
              <a:off x="2500314" y="5494337"/>
              <a:ext cx="736487"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4" name="Line 108"/>
            <p:cNvSpPr>
              <a:spLocks noChangeShapeType="1"/>
            </p:cNvSpPr>
            <p:nvPr/>
          </p:nvSpPr>
          <p:spPr bwMode="auto">
            <a:xfrm flipV="1">
              <a:off x="2484438" y="5373688"/>
              <a:ext cx="431800" cy="1587"/>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5" name="Line 109"/>
            <p:cNvSpPr>
              <a:spLocks noChangeShapeType="1"/>
            </p:cNvSpPr>
            <p:nvPr/>
          </p:nvSpPr>
          <p:spPr bwMode="auto">
            <a:xfrm flipH="1" flipV="1">
              <a:off x="2916238" y="4941888"/>
              <a:ext cx="0" cy="43180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6" name="Line 110"/>
            <p:cNvSpPr>
              <a:spLocks noChangeShapeType="1"/>
            </p:cNvSpPr>
            <p:nvPr/>
          </p:nvSpPr>
          <p:spPr bwMode="auto">
            <a:xfrm>
              <a:off x="2916238" y="4941888"/>
              <a:ext cx="4318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7" name="Line 112"/>
            <p:cNvSpPr>
              <a:spLocks noChangeShapeType="1"/>
            </p:cNvSpPr>
            <p:nvPr/>
          </p:nvSpPr>
          <p:spPr bwMode="auto">
            <a:xfrm>
              <a:off x="2268538" y="3444875"/>
              <a:ext cx="144462"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8" name="Line 113"/>
            <p:cNvSpPr>
              <a:spLocks noChangeShapeType="1"/>
            </p:cNvSpPr>
            <p:nvPr/>
          </p:nvSpPr>
          <p:spPr bwMode="auto">
            <a:xfrm flipH="1" flipV="1">
              <a:off x="2411413" y="2060575"/>
              <a:ext cx="0" cy="1389063"/>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09" name="Line 114"/>
            <p:cNvSpPr>
              <a:spLocks noChangeShapeType="1"/>
            </p:cNvSpPr>
            <p:nvPr/>
          </p:nvSpPr>
          <p:spPr bwMode="auto">
            <a:xfrm>
              <a:off x="2411413" y="2060575"/>
              <a:ext cx="936625"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10" name="Line 115"/>
            <p:cNvSpPr>
              <a:spLocks noChangeShapeType="1"/>
            </p:cNvSpPr>
            <p:nvPr/>
          </p:nvSpPr>
          <p:spPr bwMode="auto">
            <a:xfrm>
              <a:off x="3132138" y="2565400"/>
              <a:ext cx="2159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11" name="Line 116"/>
            <p:cNvSpPr>
              <a:spLocks noChangeShapeType="1"/>
            </p:cNvSpPr>
            <p:nvPr/>
          </p:nvSpPr>
          <p:spPr bwMode="auto">
            <a:xfrm flipH="1" flipV="1">
              <a:off x="3132138" y="2565400"/>
              <a:ext cx="0" cy="1503363"/>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12" name="Line 64"/>
            <p:cNvSpPr>
              <a:spLocks noChangeShapeType="1"/>
            </p:cNvSpPr>
            <p:nvPr/>
          </p:nvSpPr>
          <p:spPr bwMode="auto">
            <a:xfrm flipV="1">
              <a:off x="3492500" y="3357563"/>
              <a:ext cx="0" cy="2592387"/>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13" name="Line 31"/>
            <p:cNvSpPr>
              <a:spLocks noChangeShapeType="1"/>
            </p:cNvSpPr>
            <p:nvPr/>
          </p:nvSpPr>
          <p:spPr bwMode="auto">
            <a:xfrm>
              <a:off x="3492500" y="4365625"/>
              <a:ext cx="2159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14" name="Line 32"/>
            <p:cNvSpPr>
              <a:spLocks noChangeShapeType="1"/>
            </p:cNvSpPr>
            <p:nvPr/>
          </p:nvSpPr>
          <p:spPr bwMode="auto">
            <a:xfrm>
              <a:off x="3492500" y="3789363"/>
              <a:ext cx="2159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15" name="Line 33"/>
            <p:cNvSpPr>
              <a:spLocks noChangeShapeType="1"/>
            </p:cNvSpPr>
            <p:nvPr/>
          </p:nvSpPr>
          <p:spPr bwMode="auto">
            <a:xfrm>
              <a:off x="3492500" y="4941888"/>
              <a:ext cx="2159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16" name="Line 34"/>
            <p:cNvSpPr>
              <a:spLocks noChangeShapeType="1"/>
            </p:cNvSpPr>
            <p:nvPr/>
          </p:nvSpPr>
          <p:spPr bwMode="auto">
            <a:xfrm>
              <a:off x="3492500" y="5516563"/>
              <a:ext cx="2159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17" name="Rectangle 42"/>
            <p:cNvSpPr>
              <a:spLocks noChangeArrowheads="1"/>
            </p:cNvSpPr>
            <p:nvPr/>
          </p:nvSpPr>
          <p:spPr bwMode="auto">
            <a:xfrm>
              <a:off x="3276600" y="3716338"/>
              <a:ext cx="217488" cy="142875"/>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18" name="Rectangle 43"/>
            <p:cNvSpPr>
              <a:spLocks noChangeArrowheads="1"/>
            </p:cNvSpPr>
            <p:nvPr/>
          </p:nvSpPr>
          <p:spPr bwMode="auto">
            <a:xfrm>
              <a:off x="3276600" y="4292600"/>
              <a:ext cx="217488" cy="142875"/>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19" name="Rectangle 44"/>
            <p:cNvSpPr>
              <a:spLocks noChangeArrowheads="1"/>
            </p:cNvSpPr>
            <p:nvPr/>
          </p:nvSpPr>
          <p:spPr bwMode="auto">
            <a:xfrm>
              <a:off x="3276600" y="4868863"/>
              <a:ext cx="217488" cy="142875"/>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20" name="Rectangle 45"/>
            <p:cNvSpPr>
              <a:spLocks noChangeArrowheads="1"/>
            </p:cNvSpPr>
            <p:nvPr/>
          </p:nvSpPr>
          <p:spPr bwMode="auto">
            <a:xfrm>
              <a:off x="3276600" y="5445125"/>
              <a:ext cx="217488" cy="142875"/>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21" name="Line 51"/>
            <p:cNvSpPr>
              <a:spLocks noChangeShapeType="1"/>
            </p:cNvSpPr>
            <p:nvPr/>
          </p:nvSpPr>
          <p:spPr bwMode="auto">
            <a:xfrm>
              <a:off x="3492500" y="2060575"/>
              <a:ext cx="215900" cy="0"/>
            </a:xfrm>
            <a:prstGeom prst="line">
              <a:avLst/>
            </a:prstGeom>
            <a:noFill/>
            <a:ln w="12700">
              <a:solidFill>
                <a:srgbClr val="CC0000"/>
              </a:solidFill>
              <a:round/>
              <a:headEnd/>
              <a:tailEnd/>
            </a:ln>
          </p:spPr>
          <p:txBody>
            <a:bodyPr/>
            <a:lstStyle/>
            <a:p>
              <a:pPr algn="r" defTabSz="761970">
                <a:defRPr/>
              </a:pPr>
              <a:endParaRPr lang="en-NZ" sz="1417" kern="0" baseline="-25000">
                <a:solidFill>
                  <a:srgbClr val="000000"/>
                </a:solidFill>
              </a:endParaRPr>
            </a:p>
          </p:txBody>
        </p:sp>
        <p:sp>
          <p:nvSpPr>
            <p:cNvPr id="122" name="Rectangle 52"/>
            <p:cNvSpPr>
              <a:spLocks noChangeArrowheads="1"/>
            </p:cNvSpPr>
            <p:nvPr/>
          </p:nvSpPr>
          <p:spPr bwMode="auto">
            <a:xfrm>
              <a:off x="3276600" y="1989138"/>
              <a:ext cx="217488" cy="142875"/>
            </a:xfrm>
            <a:prstGeom prst="rect">
              <a:avLst/>
            </a:prstGeom>
            <a:solidFill>
              <a:srgbClr val="C0C0C0"/>
            </a:solidFill>
            <a:ln w="12700" algn="ctr">
              <a:solidFill>
                <a:srgbClr val="CC0000"/>
              </a:solidFill>
              <a:miter lim="800000"/>
              <a:headEnd/>
              <a:tailEnd/>
            </a:ln>
          </p:spPr>
          <p:txBody>
            <a:bodyPr/>
            <a:lstStyle/>
            <a:p>
              <a:pPr algn="r" defTabSz="761970">
                <a:defRPr/>
              </a:pPr>
              <a:endParaRPr lang="en-US" sz="1417" kern="0" baseline="-25000">
                <a:solidFill>
                  <a:srgbClr val="000000"/>
                </a:solidFill>
              </a:endParaRPr>
            </a:p>
          </p:txBody>
        </p:sp>
        <p:sp>
          <p:nvSpPr>
            <p:cNvPr id="123" name="Line 69"/>
            <p:cNvSpPr>
              <a:spLocks noChangeShapeType="1"/>
            </p:cNvSpPr>
            <p:nvPr/>
          </p:nvSpPr>
          <p:spPr bwMode="auto">
            <a:xfrm>
              <a:off x="3492500" y="2565400"/>
              <a:ext cx="215900" cy="0"/>
            </a:xfrm>
            <a:prstGeom prst="line">
              <a:avLst/>
            </a:prstGeom>
            <a:noFill/>
            <a:ln w="12700">
              <a:solidFill>
                <a:srgbClr val="CC0000"/>
              </a:solidFill>
              <a:round/>
              <a:headEnd/>
              <a:tailEnd/>
            </a:ln>
          </p:spPr>
          <p:txBody>
            <a:bodyPr/>
            <a:lstStyle/>
            <a:p>
              <a:pPr algn="r" defTabSz="761970">
                <a:defRPr/>
              </a:pPr>
              <a:endParaRPr lang="en-NZ" sz="1417" kern="0" baseline="-25000">
                <a:solidFill>
                  <a:srgbClr val="000000"/>
                </a:solidFill>
              </a:endParaRPr>
            </a:p>
          </p:txBody>
        </p:sp>
        <p:sp>
          <p:nvSpPr>
            <p:cNvPr id="124" name="Rectangle 70"/>
            <p:cNvSpPr>
              <a:spLocks noChangeArrowheads="1"/>
            </p:cNvSpPr>
            <p:nvPr/>
          </p:nvSpPr>
          <p:spPr bwMode="auto">
            <a:xfrm>
              <a:off x="3276600" y="2493963"/>
              <a:ext cx="217488" cy="142875"/>
            </a:xfrm>
            <a:prstGeom prst="rect">
              <a:avLst/>
            </a:prstGeom>
            <a:solidFill>
              <a:srgbClr val="C0C0C0"/>
            </a:solidFill>
            <a:ln w="12700" algn="ctr">
              <a:solidFill>
                <a:srgbClr val="CC0000"/>
              </a:solidFill>
              <a:miter lim="800000"/>
              <a:headEnd/>
              <a:tailEnd/>
            </a:ln>
          </p:spPr>
          <p:txBody>
            <a:bodyPr/>
            <a:lstStyle/>
            <a:p>
              <a:pPr algn="r" defTabSz="761970">
                <a:defRPr/>
              </a:pPr>
              <a:endParaRPr lang="en-US" sz="1417" kern="0" baseline="-25000">
                <a:solidFill>
                  <a:srgbClr val="000000"/>
                </a:solidFill>
              </a:endParaRPr>
            </a:p>
          </p:txBody>
        </p:sp>
        <p:sp>
          <p:nvSpPr>
            <p:cNvPr id="125" name="Line 6"/>
            <p:cNvSpPr>
              <a:spLocks noChangeShapeType="1"/>
            </p:cNvSpPr>
            <p:nvPr/>
          </p:nvSpPr>
          <p:spPr bwMode="auto">
            <a:xfrm>
              <a:off x="898525" y="4365625"/>
              <a:ext cx="2159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26" name="Line 27"/>
            <p:cNvSpPr>
              <a:spLocks noChangeShapeType="1"/>
            </p:cNvSpPr>
            <p:nvPr/>
          </p:nvSpPr>
          <p:spPr bwMode="auto">
            <a:xfrm>
              <a:off x="898525" y="3789363"/>
              <a:ext cx="2159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27" name="Line 28"/>
            <p:cNvSpPr>
              <a:spLocks noChangeShapeType="1"/>
            </p:cNvSpPr>
            <p:nvPr/>
          </p:nvSpPr>
          <p:spPr bwMode="auto">
            <a:xfrm>
              <a:off x="898525" y="4941888"/>
              <a:ext cx="2159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28" name="Line 29"/>
            <p:cNvSpPr>
              <a:spLocks noChangeShapeType="1"/>
            </p:cNvSpPr>
            <p:nvPr/>
          </p:nvSpPr>
          <p:spPr bwMode="auto">
            <a:xfrm>
              <a:off x="898525" y="5516563"/>
              <a:ext cx="21590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29" name="Rectangle 37"/>
            <p:cNvSpPr>
              <a:spLocks noChangeArrowheads="1"/>
            </p:cNvSpPr>
            <p:nvPr/>
          </p:nvSpPr>
          <p:spPr bwMode="auto">
            <a:xfrm>
              <a:off x="1114425" y="3716338"/>
              <a:ext cx="217488" cy="142875"/>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30" name="Rectangle 38"/>
            <p:cNvSpPr>
              <a:spLocks noChangeArrowheads="1"/>
            </p:cNvSpPr>
            <p:nvPr/>
          </p:nvSpPr>
          <p:spPr bwMode="auto">
            <a:xfrm>
              <a:off x="1114425" y="4292600"/>
              <a:ext cx="217488" cy="142875"/>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31" name="Rectangle 39"/>
            <p:cNvSpPr>
              <a:spLocks noChangeArrowheads="1"/>
            </p:cNvSpPr>
            <p:nvPr/>
          </p:nvSpPr>
          <p:spPr bwMode="auto">
            <a:xfrm>
              <a:off x="1114425" y="4868863"/>
              <a:ext cx="217488" cy="142875"/>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32" name="Rectangle 40"/>
            <p:cNvSpPr>
              <a:spLocks noChangeArrowheads="1"/>
            </p:cNvSpPr>
            <p:nvPr/>
          </p:nvSpPr>
          <p:spPr bwMode="auto">
            <a:xfrm>
              <a:off x="1114425" y="5445125"/>
              <a:ext cx="217488" cy="142875"/>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grpSp>
      <p:grpSp>
        <p:nvGrpSpPr>
          <p:cNvPr id="133" name="Group 132"/>
          <p:cNvGrpSpPr/>
          <p:nvPr/>
        </p:nvGrpSpPr>
        <p:grpSpPr>
          <a:xfrm>
            <a:off x="7839045" y="2316443"/>
            <a:ext cx="2100000" cy="2559000"/>
            <a:chOff x="6126214" y="3286124"/>
            <a:chExt cx="2520000" cy="2826000"/>
          </a:xfrm>
        </p:grpSpPr>
        <p:grpSp>
          <p:nvGrpSpPr>
            <p:cNvPr id="134" name="Group 133"/>
            <p:cNvGrpSpPr/>
            <p:nvPr/>
          </p:nvGrpSpPr>
          <p:grpSpPr>
            <a:xfrm>
              <a:off x="6362283" y="3643314"/>
              <a:ext cx="1853059" cy="2203779"/>
              <a:chOff x="5425354" y="1638288"/>
              <a:chExt cx="2847123" cy="2265386"/>
            </a:xfrm>
          </p:grpSpPr>
          <p:sp>
            <p:nvSpPr>
              <p:cNvPr id="171" name="Line 180"/>
              <p:cNvSpPr>
                <a:spLocks noChangeShapeType="1"/>
              </p:cNvSpPr>
              <p:nvPr/>
            </p:nvSpPr>
            <p:spPr bwMode="auto">
              <a:xfrm flipV="1">
                <a:off x="6659580" y="1714488"/>
                <a:ext cx="1588" cy="2084388"/>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grpSp>
            <p:nvGrpSpPr>
              <p:cNvPr id="172" name="Group 181"/>
              <p:cNvGrpSpPr>
                <a:grpSpLocks/>
              </p:cNvGrpSpPr>
              <p:nvPr/>
            </p:nvGrpSpPr>
            <p:grpSpPr bwMode="auto">
              <a:xfrm>
                <a:off x="5592781" y="3008278"/>
                <a:ext cx="1068388" cy="207961"/>
                <a:chOff x="770" y="3137"/>
                <a:chExt cx="673" cy="131"/>
              </a:xfrm>
            </p:grpSpPr>
            <p:sp>
              <p:nvSpPr>
                <p:cNvPr id="225" name="Rectangle 182"/>
                <p:cNvSpPr>
                  <a:spLocks noChangeArrowheads="1"/>
                </p:cNvSpPr>
                <p:nvPr/>
              </p:nvSpPr>
              <p:spPr bwMode="auto">
                <a:xfrm>
                  <a:off x="1026" y="3137"/>
                  <a:ext cx="257"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RSP(+)</a:t>
                  </a:r>
                  <a:endParaRPr lang="en-US" sz="1417" kern="0" dirty="0">
                    <a:solidFill>
                      <a:srgbClr val="000000"/>
                    </a:solidFill>
                  </a:endParaRPr>
                </a:p>
              </p:txBody>
            </p:sp>
            <p:sp>
              <p:nvSpPr>
                <p:cNvPr id="226" name="Rectangle 183"/>
                <p:cNvSpPr>
                  <a:spLocks noChangeArrowheads="1"/>
                </p:cNvSpPr>
                <p:nvPr/>
              </p:nvSpPr>
              <p:spPr bwMode="auto">
                <a:xfrm>
                  <a:off x="770" y="3213"/>
                  <a:ext cx="553"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SD_1,...,</a:t>
                  </a:r>
                  <a:r>
                    <a:rPr lang="en-US" sz="500" b="1" kern="0" dirty="0" err="1">
                      <a:solidFill>
                        <a:srgbClr val="000000"/>
                      </a:solidFill>
                    </a:rPr>
                    <a:t>SD_m</a:t>
                  </a:r>
                  <a:endParaRPr lang="en-US" sz="1417" kern="0" dirty="0">
                    <a:solidFill>
                      <a:srgbClr val="000000"/>
                    </a:solidFill>
                  </a:endParaRPr>
                </a:p>
              </p:txBody>
            </p:sp>
            <p:grpSp>
              <p:nvGrpSpPr>
                <p:cNvPr id="227" name="Group 184"/>
                <p:cNvGrpSpPr>
                  <a:grpSpLocks/>
                </p:cNvGrpSpPr>
                <p:nvPr/>
              </p:nvGrpSpPr>
              <p:grpSpPr bwMode="auto">
                <a:xfrm>
                  <a:off x="893" y="3166"/>
                  <a:ext cx="550" cy="68"/>
                  <a:chOff x="873" y="3144"/>
                  <a:chExt cx="550" cy="68"/>
                </a:xfrm>
              </p:grpSpPr>
              <p:sp>
                <p:nvSpPr>
                  <p:cNvPr id="228" name="Line 185"/>
                  <p:cNvSpPr>
                    <a:spLocks noChangeShapeType="1"/>
                  </p:cNvSpPr>
                  <p:nvPr/>
                </p:nvSpPr>
                <p:spPr bwMode="auto">
                  <a:xfrm>
                    <a:off x="873" y="3179"/>
                    <a:ext cx="492" cy="1"/>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229" name="Freeform 186"/>
                  <p:cNvSpPr>
                    <a:spLocks/>
                  </p:cNvSpPr>
                  <p:nvPr/>
                </p:nvSpPr>
                <p:spPr bwMode="auto">
                  <a:xfrm>
                    <a:off x="1311" y="3144"/>
                    <a:ext cx="112" cy="68"/>
                  </a:xfrm>
                  <a:custGeom>
                    <a:avLst/>
                    <a:gdLst>
                      <a:gd name="T0" fmla="*/ 224 w 224"/>
                      <a:gd name="T1" fmla="*/ 69 h 136"/>
                      <a:gd name="T2" fmla="*/ 0 w 224"/>
                      <a:gd name="T3" fmla="*/ 0 h 136"/>
                      <a:gd name="T4" fmla="*/ 0 w 224"/>
                      <a:gd name="T5" fmla="*/ 136 h 136"/>
                      <a:gd name="T6" fmla="*/ 224 w 224"/>
                      <a:gd name="T7" fmla="*/ 69 h 136"/>
                      <a:gd name="T8" fmla="*/ 0 60000 65536"/>
                      <a:gd name="T9" fmla="*/ 0 60000 65536"/>
                      <a:gd name="T10" fmla="*/ 0 60000 65536"/>
                      <a:gd name="T11" fmla="*/ 0 60000 65536"/>
                      <a:gd name="T12" fmla="*/ 0 w 224"/>
                      <a:gd name="T13" fmla="*/ 0 h 136"/>
                      <a:gd name="T14" fmla="*/ 224 w 224"/>
                      <a:gd name="T15" fmla="*/ 136 h 136"/>
                    </a:gdLst>
                    <a:ahLst/>
                    <a:cxnLst>
                      <a:cxn ang="T8">
                        <a:pos x="T0" y="T1"/>
                      </a:cxn>
                      <a:cxn ang="T9">
                        <a:pos x="T2" y="T3"/>
                      </a:cxn>
                      <a:cxn ang="T10">
                        <a:pos x="T4" y="T5"/>
                      </a:cxn>
                      <a:cxn ang="T11">
                        <a:pos x="T6" y="T7"/>
                      </a:cxn>
                    </a:cxnLst>
                    <a:rect l="T12" t="T13" r="T14" b="T15"/>
                    <a:pathLst>
                      <a:path w="224" h="136">
                        <a:moveTo>
                          <a:pt x="224" y="69"/>
                        </a:moveTo>
                        <a:lnTo>
                          <a:pt x="0" y="0"/>
                        </a:lnTo>
                        <a:lnTo>
                          <a:pt x="0" y="136"/>
                        </a:lnTo>
                        <a:lnTo>
                          <a:pt x="224" y="69"/>
                        </a:lnTo>
                        <a:close/>
                      </a:path>
                    </a:pathLst>
                  </a:custGeom>
                  <a:solidFill>
                    <a:srgbClr val="000000"/>
                  </a:solidFill>
                  <a:ln w="12700">
                    <a:solidFill>
                      <a:schemeClr val="tx1"/>
                    </a:solidFill>
                    <a:round/>
                    <a:headEnd/>
                    <a:tailEnd/>
                  </a:ln>
                </p:spPr>
                <p:txBody>
                  <a:bodyPr/>
                  <a:lstStyle/>
                  <a:p>
                    <a:pPr algn="r" defTabSz="761970">
                      <a:defRPr/>
                    </a:pPr>
                    <a:endParaRPr lang="en-NZ" sz="1417" kern="0" baseline="-25000">
                      <a:solidFill>
                        <a:srgbClr val="000000"/>
                      </a:solidFill>
                    </a:endParaRPr>
                  </a:p>
                </p:txBody>
              </p:sp>
            </p:grpSp>
          </p:grpSp>
          <p:sp>
            <p:nvSpPr>
              <p:cNvPr id="173" name="Rectangle 187"/>
              <p:cNvSpPr>
                <a:spLocks noChangeArrowheads="1"/>
              </p:cNvSpPr>
              <p:nvPr/>
            </p:nvSpPr>
            <p:spPr bwMode="auto">
              <a:xfrm>
                <a:off x="7098325" y="1638288"/>
                <a:ext cx="954630" cy="145508"/>
              </a:xfrm>
              <a:prstGeom prst="rect">
                <a:avLst/>
              </a:prstGeom>
              <a:noFill/>
              <a:ln w="12700">
                <a:noFill/>
                <a:miter lim="800000"/>
                <a:headEnd/>
                <a:tailEnd/>
              </a:ln>
            </p:spPr>
            <p:txBody>
              <a:bodyPr wrap="none" lIns="0" tIns="0" rIns="0" bIns="0">
                <a:spAutoFit/>
              </a:bodyPr>
              <a:lstStyle/>
              <a:p>
                <a:pPr algn="r" defTabSz="761970">
                  <a:defRPr/>
                </a:pPr>
                <a:r>
                  <a:rPr lang="en-US" sz="833" b="1" kern="0" dirty="0">
                    <a:solidFill>
                      <a:srgbClr val="000000"/>
                    </a:solidFill>
                  </a:rPr>
                  <a:t>Resource</a:t>
                </a:r>
                <a:endParaRPr lang="en-US" sz="833" kern="0" dirty="0">
                  <a:solidFill>
                    <a:srgbClr val="000000"/>
                  </a:solidFill>
                </a:endParaRPr>
              </a:p>
            </p:txBody>
          </p:sp>
          <p:sp>
            <p:nvSpPr>
              <p:cNvPr id="174" name="Rectangle 188"/>
              <p:cNvSpPr>
                <a:spLocks noChangeArrowheads="1"/>
              </p:cNvSpPr>
              <p:nvPr/>
            </p:nvSpPr>
            <p:spPr bwMode="auto">
              <a:xfrm>
                <a:off x="5425354" y="1638288"/>
                <a:ext cx="1191072" cy="145508"/>
              </a:xfrm>
              <a:prstGeom prst="rect">
                <a:avLst/>
              </a:prstGeom>
              <a:noFill/>
              <a:ln w="12700">
                <a:noFill/>
                <a:miter lim="800000"/>
                <a:headEnd/>
                <a:tailEnd/>
              </a:ln>
            </p:spPr>
            <p:txBody>
              <a:bodyPr wrap="none" lIns="0" tIns="0" rIns="0" bIns="0">
                <a:spAutoFit/>
              </a:bodyPr>
              <a:lstStyle/>
              <a:p>
                <a:pPr algn="r" defTabSz="761970">
                  <a:defRPr/>
                </a:pPr>
                <a:r>
                  <a:rPr lang="en-US" sz="833" b="1" kern="0" dirty="0">
                    <a:solidFill>
                      <a:srgbClr val="000000"/>
                    </a:solidFill>
                  </a:rPr>
                  <a:t>Application</a:t>
                </a:r>
                <a:endParaRPr lang="en-US" sz="833" kern="0" dirty="0">
                  <a:solidFill>
                    <a:srgbClr val="000000"/>
                  </a:solidFill>
                </a:endParaRPr>
              </a:p>
            </p:txBody>
          </p:sp>
          <p:grpSp>
            <p:nvGrpSpPr>
              <p:cNvPr id="175" name="Group 200"/>
              <p:cNvGrpSpPr>
                <a:grpSpLocks/>
              </p:cNvGrpSpPr>
              <p:nvPr/>
            </p:nvGrpSpPr>
            <p:grpSpPr bwMode="auto">
              <a:xfrm>
                <a:off x="5788043" y="1949455"/>
                <a:ext cx="873125" cy="269876"/>
                <a:chOff x="872" y="2740"/>
                <a:chExt cx="550" cy="170"/>
              </a:xfrm>
            </p:grpSpPr>
            <p:grpSp>
              <p:nvGrpSpPr>
                <p:cNvPr id="220" name="Group 201"/>
                <p:cNvGrpSpPr>
                  <a:grpSpLocks/>
                </p:cNvGrpSpPr>
                <p:nvPr/>
              </p:nvGrpSpPr>
              <p:grpSpPr bwMode="auto">
                <a:xfrm>
                  <a:off x="872" y="2784"/>
                  <a:ext cx="550" cy="68"/>
                  <a:chOff x="872" y="2784"/>
                  <a:chExt cx="550" cy="68"/>
                </a:xfrm>
              </p:grpSpPr>
              <p:sp>
                <p:nvSpPr>
                  <p:cNvPr id="223" name="Line 202"/>
                  <p:cNvSpPr>
                    <a:spLocks noChangeShapeType="1"/>
                  </p:cNvSpPr>
                  <p:nvPr/>
                </p:nvSpPr>
                <p:spPr bwMode="auto">
                  <a:xfrm>
                    <a:off x="872" y="2819"/>
                    <a:ext cx="492" cy="1"/>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224" name="Freeform 223"/>
                  <p:cNvSpPr>
                    <a:spLocks/>
                  </p:cNvSpPr>
                  <p:nvPr/>
                </p:nvSpPr>
                <p:spPr bwMode="auto">
                  <a:xfrm>
                    <a:off x="1310" y="2784"/>
                    <a:ext cx="112" cy="68"/>
                  </a:xfrm>
                  <a:custGeom>
                    <a:avLst/>
                    <a:gdLst>
                      <a:gd name="T0" fmla="*/ 224 w 224"/>
                      <a:gd name="T1" fmla="*/ 69 h 136"/>
                      <a:gd name="T2" fmla="*/ 0 w 224"/>
                      <a:gd name="T3" fmla="*/ 0 h 136"/>
                      <a:gd name="T4" fmla="*/ 0 w 224"/>
                      <a:gd name="T5" fmla="*/ 136 h 136"/>
                      <a:gd name="T6" fmla="*/ 224 w 224"/>
                      <a:gd name="T7" fmla="*/ 69 h 136"/>
                      <a:gd name="T8" fmla="*/ 0 60000 65536"/>
                      <a:gd name="T9" fmla="*/ 0 60000 65536"/>
                      <a:gd name="T10" fmla="*/ 0 60000 65536"/>
                      <a:gd name="T11" fmla="*/ 0 60000 65536"/>
                      <a:gd name="T12" fmla="*/ 0 w 224"/>
                      <a:gd name="T13" fmla="*/ 0 h 136"/>
                      <a:gd name="T14" fmla="*/ 224 w 224"/>
                      <a:gd name="T15" fmla="*/ 136 h 136"/>
                    </a:gdLst>
                    <a:ahLst/>
                    <a:cxnLst>
                      <a:cxn ang="T8">
                        <a:pos x="T0" y="T1"/>
                      </a:cxn>
                      <a:cxn ang="T9">
                        <a:pos x="T2" y="T3"/>
                      </a:cxn>
                      <a:cxn ang="T10">
                        <a:pos x="T4" y="T5"/>
                      </a:cxn>
                      <a:cxn ang="T11">
                        <a:pos x="T6" y="T7"/>
                      </a:cxn>
                    </a:cxnLst>
                    <a:rect l="T12" t="T13" r="T14" b="T15"/>
                    <a:pathLst>
                      <a:path w="224" h="136">
                        <a:moveTo>
                          <a:pt x="224" y="69"/>
                        </a:moveTo>
                        <a:lnTo>
                          <a:pt x="0" y="0"/>
                        </a:lnTo>
                        <a:lnTo>
                          <a:pt x="0" y="136"/>
                        </a:lnTo>
                        <a:lnTo>
                          <a:pt x="224" y="69"/>
                        </a:lnTo>
                        <a:close/>
                      </a:path>
                    </a:pathLst>
                  </a:custGeom>
                  <a:solidFill>
                    <a:srgbClr val="000000"/>
                  </a:solidFill>
                  <a:ln w="12700">
                    <a:solidFill>
                      <a:schemeClr val="tx1"/>
                    </a:solidFill>
                    <a:round/>
                    <a:headEnd/>
                    <a:tailEnd/>
                  </a:ln>
                </p:spPr>
                <p:txBody>
                  <a:bodyPr/>
                  <a:lstStyle/>
                  <a:p>
                    <a:pPr algn="r" defTabSz="761970">
                      <a:defRPr/>
                    </a:pPr>
                    <a:endParaRPr lang="en-NZ" sz="1417" kern="0" baseline="-25000">
                      <a:solidFill>
                        <a:srgbClr val="000000"/>
                      </a:solidFill>
                    </a:endParaRPr>
                  </a:p>
                </p:txBody>
              </p:sp>
            </p:grpSp>
            <p:sp>
              <p:nvSpPr>
                <p:cNvPr id="221" name="Rectangle 204"/>
                <p:cNvSpPr>
                  <a:spLocks noChangeArrowheads="1"/>
                </p:cNvSpPr>
                <p:nvPr/>
              </p:nvSpPr>
              <p:spPr bwMode="auto">
                <a:xfrm>
                  <a:off x="948" y="2855"/>
                  <a:ext cx="346"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PARAMS</a:t>
                  </a:r>
                  <a:endParaRPr lang="en-US" sz="1417" kern="0" dirty="0">
                    <a:solidFill>
                      <a:srgbClr val="000000"/>
                    </a:solidFill>
                  </a:endParaRPr>
                </a:p>
              </p:txBody>
            </p:sp>
            <p:sp>
              <p:nvSpPr>
                <p:cNvPr id="222" name="Rectangle 205"/>
                <p:cNvSpPr>
                  <a:spLocks noChangeArrowheads="1"/>
                </p:cNvSpPr>
                <p:nvPr/>
              </p:nvSpPr>
              <p:spPr bwMode="auto">
                <a:xfrm>
                  <a:off x="1018" y="2740"/>
                  <a:ext cx="264"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INIT(+)</a:t>
                  </a:r>
                  <a:endParaRPr lang="en-US" sz="1417" kern="0" dirty="0">
                    <a:solidFill>
                      <a:srgbClr val="000000"/>
                    </a:solidFill>
                  </a:endParaRPr>
                </a:p>
              </p:txBody>
            </p:sp>
          </p:grpSp>
          <p:grpSp>
            <p:nvGrpSpPr>
              <p:cNvPr id="176" name="Group 206"/>
              <p:cNvGrpSpPr>
                <a:grpSpLocks/>
              </p:cNvGrpSpPr>
              <p:nvPr/>
            </p:nvGrpSpPr>
            <p:grpSpPr bwMode="auto">
              <a:xfrm>
                <a:off x="5876943" y="2274898"/>
                <a:ext cx="784225" cy="209551"/>
                <a:chOff x="910" y="2954"/>
                <a:chExt cx="494" cy="132"/>
              </a:xfrm>
            </p:grpSpPr>
            <p:sp>
              <p:nvSpPr>
                <p:cNvPr id="215" name="Rectangle 207"/>
                <p:cNvSpPr>
                  <a:spLocks noChangeArrowheads="1"/>
                </p:cNvSpPr>
                <p:nvPr/>
              </p:nvSpPr>
              <p:spPr bwMode="auto">
                <a:xfrm>
                  <a:off x="1098" y="3031"/>
                  <a:ext cx="298"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STATUS</a:t>
                  </a:r>
                  <a:endParaRPr lang="en-US" sz="1417" kern="0" dirty="0">
                    <a:solidFill>
                      <a:srgbClr val="000000"/>
                    </a:solidFill>
                  </a:endParaRPr>
                </a:p>
              </p:txBody>
            </p:sp>
            <p:grpSp>
              <p:nvGrpSpPr>
                <p:cNvPr id="216" name="Group 208"/>
                <p:cNvGrpSpPr>
                  <a:grpSpLocks/>
                </p:cNvGrpSpPr>
                <p:nvPr/>
              </p:nvGrpSpPr>
              <p:grpSpPr bwMode="auto">
                <a:xfrm>
                  <a:off x="910" y="2983"/>
                  <a:ext cx="494" cy="68"/>
                  <a:chOff x="910" y="2983"/>
                  <a:chExt cx="494" cy="68"/>
                </a:xfrm>
              </p:grpSpPr>
              <p:sp>
                <p:nvSpPr>
                  <p:cNvPr id="218" name="Line 209"/>
                  <p:cNvSpPr>
                    <a:spLocks noChangeShapeType="1"/>
                  </p:cNvSpPr>
                  <p:nvPr/>
                </p:nvSpPr>
                <p:spPr bwMode="auto">
                  <a:xfrm flipH="1">
                    <a:off x="966" y="3017"/>
                    <a:ext cx="438" cy="1"/>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219" name="Freeform 210"/>
                  <p:cNvSpPr>
                    <a:spLocks/>
                  </p:cNvSpPr>
                  <p:nvPr/>
                </p:nvSpPr>
                <p:spPr bwMode="auto">
                  <a:xfrm>
                    <a:off x="910" y="2983"/>
                    <a:ext cx="114" cy="68"/>
                  </a:xfrm>
                  <a:custGeom>
                    <a:avLst/>
                    <a:gdLst>
                      <a:gd name="T0" fmla="*/ 0 w 229"/>
                      <a:gd name="T1" fmla="*/ 69 h 136"/>
                      <a:gd name="T2" fmla="*/ 229 w 229"/>
                      <a:gd name="T3" fmla="*/ 136 h 136"/>
                      <a:gd name="T4" fmla="*/ 229 w 229"/>
                      <a:gd name="T5" fmla="*/ 0 h 136"/>
                      <a:gd name="T6" fmla="*/ 0 w 229"/>
                      <a:gd name="T7" fmla="*/ 69 h 136"/>
                      <a:gd name="T8" fmla="*/ 0 60000 65536"/>
                      <a:gd name="T9" fmla="*/ 0 60000 65536"/>
                      <a:gd name="T10" fmla="*/ 0 60000 65536"/>
                      <a:gd name="T11" fmla="*/ 0 60000 65536"/>
                      <a:gd name="T12" fmla="*/ 0 w 229"/>
                      <a:gd name="T13" fmla="*/ 0 h 136"/>
                      <a:gd name="T14" fmla="*/ 229 w 229"/>
                      <a:gd name="T15" fmla="*/ 136 h 136"/>
                    </a:gdLst>
                    <a:ahLst/>
                    <a:cxnLst>
                      <a:cxn ang="T8">
                        <a:pos x="T0" y="T1"/>
                      </a:cxn>
                      <a:cxn ang="T9">
                        <a:pos x="T2" y="T3"/>
                      </a:cxn>
                      <a:cxn ang="T10">
                        <a:pos x="T4" y="T5"/>
                      </a:cxn>
                      <a:cxn ang="T11">
                        <a:pos x="T6" y="T7"/>
                      </a:cxn>
                    </a:cxnLst>
                    <a:rect l="T12" t="T13" r="T14" b="T15"/>
                    <a:pathLst>
                      <a:path w="229" h="136">
                        <a:moveTo>
                          <a:pt x="0" y="69"/>
                        </a:moveTo>
                        <a:lnTo>
                          <a:pt x="229" y="136"/>
                        </a:lnTo>
                        <a:lnTo>
                          <a:pt x="229" y="0"/>
                        </a:lnTo>
                        <a:lnTo>
                          <a:pt x="0" y="69"/>
                        </a:lnTo>
                        <a:close/>
                      </a:path>
                    </a:pathLst>
                  </a:custGeom>
                  <a:solidFill>
                    <a:srgbClr val="000000"/>
                  </a:solidFill>
                  <a:ln w="12700">
                    <a:solidFill>
                      <a:schemeClr val="tx1"/>
                    </a:solidFill>
                    <a:round/>
                    <a:headEnd/>
                    <a:tailEnd/>
                  </a:ln>
                </p:spPr>
                <p:txBody>
                  <a:bodyPr/>
                  <a:lstStyle/>
                  <a:p>
                    <a:pPr algn="r" defTabSz="761970">
                      <a:defRPr/>
                    </a:pPr>
                    <a:endParaRPr lang="en-NZ" sz="1417" kern="0" baseline="-25000">
                      <a:solidFill>
                        <a:srgbClr val="000000"/>
                      </a:solidFill>
                    </a:endParaRPr>
                  </a:p>
                </p:txBody>
              </p:sp>
            </p:grpSp>
            <p:sp>
              <p:nvSpPr>
                <p:cNvPr id="217" name="Rectangle 211"/>
                <p:cNvSpPr>
                  <a:spLocks noChangeArrowheads="1"/>
                </p:cNvSpPr>
                <p:nvPr/>
              </p:nvSpPr>
              <p:spPr bwMode="auto">
                <a:xfrm>
                  <a:off x="1056" y="2954"/>
                  <a:ext cx="333"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INITO(+)</a:t>
                  </a:r>
                  <a:endParaRPr lang="en-US" sz="1417" kern="0" dirty="0">
                    <a:solidFill>
                      <a:srgbClr val="000000"/>
                    </a:solidFill>
                  </a:endParaRPr>
                </a:p>
              </p:txBody>
            </p:sp>
          </p:grpSp>
          <p:grpSp>
            <p:nvGrpSpPr>
              <p:cNvPr id="177" name="Group 212"/>
              <p:cNvGrpSpPr>
                <a:grpSpLocks/>
              </p:cNvGrpSpPr>
              <p:nvPr/>
            </p:nvGrpSpPr>
            <p:grpSpPr bwMode="auto">
              <a:xfrm>
                <a:off x="5772168" y="2624112"/>
                <a:ext cx="889000" cy="369886"/>
                <a:chOff x="849" y="3275"/>
                <a:chExt cx="560" cy="233"/>
              </a:xfrm>
            </p:grpSpPr>
            <p:sp>
              <p:nvSpPr>
                <p:cNvPr id="209" name="Rectangle 213"/>
                <p:cNvSpPr>
                  <a:spLocks noChangeArrowheads="1"/>
                </p:cNvSpPr>
                <p:nvPr/>
              </p:nvSpPr>
              <p:spPr bwMode="auto">
                <a:xfrm>
                  <a:off x="849" y="3366"/>
                  <a:ext cx="536"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RD_1,...,</a:t>
                  </a:r>
                  <a:r>
                    <a:rPr lang="en-US" sz="500" b="1" kern="0" dirty="0" err="1">
                      <a:solidFill>
                        <a:srgbClr val="000000"/>
                      </a:solidFill>
                    </a:rPr>
                    <a:t>RD_n</a:t>
                  </a:r>
                  <a:endParaRPr lang="en-US" sz="1417" kern="0" dirty="0">
                    <a:solidFill>
                      <a:srgbClr val="000000"/>
                    </a:solidFill>
                  </a:endParaRPr>
                </a:p>
              </p:txBody>
            </p:sp>
            <p:grpSp>
              <p:nvGrpSpPr>
                <p:cNvPr id="210" name="Group 214"/>
                <p:cNvGrpSpPr>
                  <a:grpSpLocks/>
                </p:cNvGrpSpPr>
                <p:nvPr/>
              </p:nvGrpSpPr>
              <p:grpSpPr bwMode="auto">
                <a:xfrm>
                  <a:off x="915" y="3312"/>
                  <a:ext cx="494" cy="68"/>
                  <a:chOff x="915" y="3312"/>
                  <a:chExt cx="494" cy="68"/>
                </a:xfrm>
              </p:grpSpPr>
              <p:sp>
                <p:nvSpPr>
                  <p:cNvPr id="213" name="Line 215"/>
                  <p:cNvSpPr>
                    <a:spLocks noChangeShapeType="1"/>
                  </p:cNvSpPr>
                  <p:nvPr/>
                </p:nvSpPr>
                <p:spPr bwMode="auto">
                  <a:xfrm flipH="1">
                    <a:off x="972" y="3346"/>
                    <a:ext cx="437" cy="1"/>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214" name="Freeform 213"/>
                  <p:cNvSpPr>
                    <a:spLocks/>
                  </p:cNvSpPr>
                  <p:nvPr/>
                </p:nvSpPr>
                <p:spPr bwMode="auto">
                  <a:xfrm>
                    <a:off x="915" y="3312"/>
                    <a:ext cx="114" cy="68"/>
                  </a:xfrm>
                  <a:custGeom>
                    <a:avLst/>
                    <a:gdLst>
                      <a:gd name="T0" fmla="*/ 0 w 229"/>
                      <a:gd name="T1" fmla="*/ 69 h 136"/>
                      <a:gd name="T2" fmla="*/ 229 w 229"/>
                      <a:gd name="T3" fmla="*/ 136 h 136"/>
                      <a:gd name="T4" fmla="*/ 229 w 229"/>
                      <a:gd name="T5" fmla="*/ 0 h 136"/>
                      <a:gd name="T6" fmla="*/ 0 w 229"/>
                      <a:gd name="T7" fmla="*/ 69 h 136"/>
                      <a:gd name="T8" fmla="*/ 0 60000 65536"/>
                      <a:gd name="T9" fmla="*/ 0 60000 65536"/>
                      <a:gd name="T10" fmla="*/ 0 60000 65536"/>
                      <a:gd name="T11" fmla="*/ 0 60000 65536"/>
                      <a:gd name="T12" fmla="*/ 0 w 229"/>
                      <a:gd name="T13" fmla="*/ 0 h 136"/>
                      <a:gd name="T14" fmla="*/ 229 w 229"/>
                      <a:gd name="T15" fmla="*/ 136 h 136"/>
                    </a:gdLst>
                    <a:ahLst/>
                    <a:cxnLst>
                      <a:cxn ang="T8">
                        <a:pos x="T0" y="T1"/>
                      </a:cxn>
                      <a:cxn ang="T9">
                        <a:pos x="T2" y="T3"/>
                      </a:cxn>
                      <a:cxn ang="T10">
                        <a:pos x="T4" y="T5"/>
                      </a:cxn>
                      <a:cxn ang="T11">
                        <a:pos x="T6" y="T7"/>
                      </a:cxn>
                    </a:cxnLst>
                    <a:rect l="T12" t="T13" r="T14" b="T15"/>
                    <a:pathLst>
                      <a:path w="229" h="136">
                        <a:moveTo>
                          <a:pt x="0" y="69"/>
                        </a:moveTo>
                        <a:lnTo>
                          <a:pt x="229" y="136"/>
                        </a:lnTo>
                        <a:lnTo>
                          <a:pt x="229" y="0"/>
                        </a:lnTo>
                        <a:lnTo>
                          <a:pt x="0" y="69"/>
                        </a:lnTo>
                        <a:close/>
                      </a:path>
                    </a:pathLst>
                  </a:custGeom>
                  <a:solidFill>
                    <a:srgbClr val="000000"/>
                  </a:solidFill>
                  <a:ln w="12700">
                    <a:solidFill>
                      <a:schemeClr val="tx1"/>
                    </a:solidFill>
                    <a:round/>
                    <a:headEnd/>
                    <a:tailEnd/>
                  </a:ln>
                </p:spPr>
                <p:txBody>
                  <a:bodyPr/>
                  <a:lstStyle/>
                  <a:p>
                    <a:pPr algn="r" defTabSz="761970">
                      <a:defRPr/>
                    </a:pPr>
                    <a:endParaRPr lang="en-NZ" sz="1417" kern="0" baseline="-25000">
                      <a:solidFill>
                        <a:srgbClr val="000000"/>
                      </a:solidFill>
                    </a:endParaRPr>
                  </a:p>
                </p:txBody>
              </p:sp>
            </p:grpSp>
            <p:sp>
              <p:nvSpPr>
                <p:cNvPr id="211" name="Rectangle 217"/>
                <p:cNvSpPr>
                  <a:spLocks noChangeArrowheads="1"/>
                </p:cNvSpPr>
                <p:nvPr/>
              </p:nvSpPr>
              <p:spPr bwMode="auto">
                <a:xfrm>
                  <a:off x="1136" y="3275"/>
                  <a:ext cx="257"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IND(+)</a:t>
                  </a:r>
                  <a:endParaRPr lang="en-US" sz="1417" kern="0" dirty="0">
                    <a:solidFill>
                      <a:srgbClr val="000000"/>
                    </a:solidFill>
                  </a:endParaRPr>
                </a:p>
              </p:txBody>
            </p:sp>
            <p:sp>
              <p:nvSpPr>
                <p:cNvPr id="212" name="Rectangle 218"/>
                <p:cNvSpPr>
                  <a:spLocks noChangeArrowheads="1"/>
                </p:cNvSpPr>
                <p:nvPr/>
              </p:nvSpPr>
              <p:spPr bwMode="auto">
                <a:xfrm>
                  <a:off x="1083" y="3453"/>
                  <a:ext cx="298"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STATUS</a:t>
                  </a:r>
                  <a:endParaRPr lang="en-US" sz="1417" kern="0" dirty="0">
                    <a:solidFill>
                      <a:srgbClr val="000000"/>
                    </a:solidFill>
                  </a:endParaRPr>
                </a:p>
              </p:txBody>
            </p:sp>
          </p:grpSp>
          <p:sp>
            <p:nvSpPr>
              <p:cNvPr id="178" name="Line 219"/>
              <p:cNvSpPr>
                <a:spLocks noChangeShapeType="1"/>
              </p:cNvSpPr>
              <p:nvPr/>
            </p:nvSpPr>
            <p:spPr bwMode="auto">
              <a:xfrm flipV="1">
                <a:off x="7143768" y="1714488"/>
                <a:ext cx="1587" cy="2084388"/>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79" name="Line 220"/>
              <p:cNvSpPr>
                <a:spLocks noChangeShapeType="1"/>
              </p:cNvSpPr>
              <p:nvPr/>
            </p:nvSpPr>
            <p:spPr bwMode="auto">
              <a:xfrm>
                <a:off x="6659580" y="2076438"/>
                <a:ext cx="485775" cy="169863"/>
              </a:xfrm>
              <a:prstGeom prst="line">
                <a:avLst/>
              </a:prstGeom>
              <a:noFill/>
              <a:ln w="12700" cap="sq">
                <a:solidFill>
                  <a:srgbClr val="000000"/>
                </a:solidFill>
                <a:round/>
                <a:headEnd type="none" w="sm" len="sm"/>
                <a:tailEnd type="none" w="sm" len="sm"/>
              </a:ln>
            </p:spPr>
            <p:txBody>
              <a:bodyPr wrap="none" anchor="ctr"/>
              <a:lstStyle/>
              <a:p>
                <a:pPr algn="r" defTabSz="761970">
                  <a:defRPr/>
                </a:pPr>
                <a:endParaRPr lang="en-NZ" sz="1417" kern="0" baseline="-25000">
                  <a:solidFill>
                    <a:srgbClr val="000000"/>
                  </a:solidFill>
                </a:endParaRPr>
              </a:p>
            </p:txBody>
          </p:sp>
          <p:sp>
            <p:nvSpPr>
              <p:cNvPr id="180" name="Line 221"/>
              <p:cNvSpPr>
                <a:spLocks noChangeShapeType="1"/>
              </p:cNvSpPr>
              <p:nvPr/>
            </p:nvSpPr>
            <p:spPr bwMode="auto">
              <a:xfrm flipH="1">
                <a:off x="6661168" y="2247888"/>
                <a:ext cx="484187" cy="127000"/>
              </a:xfrm>
              <a:prstGeom prst="line">
                <a:avLst/>
              </a:prstGeom>
              <a:noFill/>
              <a:ln w="12700" cap="sq">
                <a:solidFill>
                  <a:srgbClr val="000000"/>
                </a:solidFill>
                <a:round/>
                <a:headEnd type="none" w="sm" len="sm"/>
                <a:tailEnd type="none" w="sm" len="sm"/>
              </a:ln>
            </p:spPr>
            <p:txBody>
              <a:bodyPr wrap="none" anchor="ctr"/>
              <a:lstStyle/>
              <a:p>
                <a:pPr algn="r" defTabSz="761970">
                  <a:defRPr/>
                </a:pPr>
                <a:endParaRPr lang="en-NZ" sz="1417" kern="0" baseline="-25000">
                  <a:solidFill>
                    <a:srgbClr val="000000"/>
                  </a:solidFill>
                </a:endParaRPr>
              </a:p>
            </p:txBody>
          </p:sp>
          <p:grpSp>
            <p:nvGrpSpPr>
              <p:cNvPr id="181" name="Group 222"/>
              <p:cNvGrpSpPr>
                <a:grpSpLocks/>
              </p:cNvGrpSpPr>
              <p:nvPr/>
            </p:nvGrpSpPr>
            <p:grpSpPr bwMode="auto">
              <a:xfrm>
                <a:off x="7143766" y="2079613"/>
                <a:ext cx="1128711" cy="168275"/>
                <a:chOff x="1505" y="2822"/>
                <a:chExt cx="711" cy="106"/>
              </a:xfrm>
            </p:grpSpPr>
            <p:sp>
              <p:nvSpPr>
                <p:cNvPr id="207" name="Rectangle 223"/>
                <p:cNvSpPr>
                  <a:spLocks noChangeArrowheads="1"/>
                </p:cNvSpPr>
                <p:nvPr/>
              </p:nvSpPr>
              <p:spPr bwMode="auto">
                <a:xfrm>
                  <a:off x="1563" y="2822"/>
                  <a:ext cx="653" cy="92"/>
                </a:xfrm>
                <a:prstGeom prst="rect">
                  <a:avLst/>
                </a:prstGeom>
                <a:noFill/>
                <a:ln w="12700">
                  <a:noFill/>
                  <a:miter lim="800000"/>
                  <a:headEnd/>
                  <a:tailEnd/>
                </a:ln>
              </p:spPr>
              <p:txBody>
                <a:bodyPr wrap="none" lIns="0" tIns="0" rIns="0" bIns="0">
                  <a:spAutoFit/>
                </a:bodyPr>
                <a:lstStyle/>
                <a:p>
                  <a:pPr algn="r" defTabSz="761970">
                    <a:defRPr/>
                  </a:pPr>
                  <a:r>
                    <a:rPr lang="en-US" sz="833" kern="0" dirty="0">
                      <a:solidFill>
                        <a:srgbClr val="000000"/>
                      </a:solidFill>
                    </a:rPr>
                    <a:t>startService</a:t>
                  </a:r>
                </a:p>
              </p:txBody>
            </p:sp>
            <p:sp>
              <p:nvSpPr>
                <p:cNvPr id="208" name="Line 224"/>
                <p:cNvSpPr>
                  <a:spLocks noChangeShapeType="1"/>
                </p:cNvSpPr>
                <p:nvPr/>
              </p:nvSpPr>
              <p:spPr bwMode="auto">
                <a:xfrm>
                  <a:off x="1505" y="2928"/>
                  <a:ext cx="581" cy="0"/>
                </a:xfrm>
                <a:prstGeom prst="line">
                  <a:avLst/>
                </a:prstGeom>
                <a:noFill/>
                <a:ln w="12700" cap="sq">
                  <a:solidFill>
                    <a:srgbClr val="000000"/>
                  </a:solidFill>
                  <a:round/>
                  <a:headEnd/>
                  <a:tailEnd type="arrow" w="med" len="med"/>
                </a:ln>
              </p:spPr>
              <p:txBody>
                <a:bodyPr wrap="none" anchor="ctr"/>
                <a:lstStyle/>
                <a:p>
                  <a:pPr algn="r" defTabSz="761970">
                    <a:defRPr/>
                  </a:pPr>
                  <a:endParaRPr lang="en-NZ" sz="1417" kern="0" baseline="-25000">
                    <a:solidFill>
                      <a:srgbClr val="000000"/>
                    </a:solidFill>
                  </a:endParaRPr>
                </a:p>
              </p:txBody>
            </p:sp>
          </p:grpSp>
          <p:grpSp>
            <p:nvGrpSpPr>
              <p:cNvPr id="182" name="Group 225"/>
              <p:cNvGrpSpPr>
                <a:grpSpLocks/>
              </p:cNvGrpSpPr>
              <p:nvPr/>
            </p:nvGrpSpPr>
            <p:grpSpPr bwMode="auto">
              <a:xfrm>
                <a:off x="7137416" y="3017826"/>
                <a:ext cx="1135061" cy="168275"/>
                <a:chOff x="1501" y="2822"/>
                <a:chExt cx="715" cy="106"/>
              </a:xfrm>
            </p:grpSpPr>
            <p:sp>
              <p:nvSpPr>
                <p:cNvPr id="205" name="Rectangle 226"/>
                <p:cNvSpPr>
                  <a:spLocks noChangeArrowheads="1"/>
                </p:cNvSpPr>
                <p:nvPr/>
              </p:nvSpPr>
              <p:spPr bwMode="auto">
                <a:xfrm>
                  <a:off x="1501" y="2822"/>
                  <a:ext cx="715" cy="92"/>
                </a:xfrm>
                <a:prstGeom prst="rect">
                  <a:avLst/>
                </a:prstGeom>
                <a:noFill/>
                <a:ln w="12700">
                  <a:noFill/>
                  <a:miter lim="800000"/>
                  <a:headEnd/>
                  <a:tailEnd/>
                </a:ln>
              </p:spPr>
              <p:txBody>
                <a:bodyPr wrap="none" lIns="0" tIns="0" rIns="0" bIns="0">
                  <a:spAutoFit/>
                </a:bodyPr>
                <a:lstStyle/>
                <a:p>
                  <a:pPr algn="r" defTabSz="761970">
                    <a:defRPr/>
                  </a:pPr>
                  <a:r>
                    <a:rPr lang="en-US" sz="833" kern="0" dirty="0" err="1">
                      <a:solidFill>
                        <a:srgbClr val="000000"/>
                      </a:solidFill>
                    </a:rPr>
                    <a:t>writeOutputs</a:t>
                  </a:r>
                  <a:endParaRPr lang="en-US" sz="833" kern="0" dirty="0">
                    <a:solidFill>
                      <a:srgbClr val="000000"/>
                    </a:solidFill>
                  </a:endParaRPr>
                </a:p>
              </p:txBody>
            </p:sp>
            <p:sp>
              <p:nvSpPr>
                <p:cNvPr id="206" name="Line 227"/>
                <p:cNvSpPr>
                  <a:spLocks noChangeShapeType="1"/>
                </p:cNvSpPr>
                <p:nvPr/>
              </p:nvSpPr>
              <p:spPr bwMode="auto">
                <a:xfrm>
                  <a:off x="1505" y="2928"/>
                  <a:ext cx="581" cy="0"/>
                </a:xfrm>
                <a:prstGeom prst="line">
                  <a:avLst/>
                </a:prstGeom>
                <a:noFill/>
                <a:ln w="12700" cap="sq">
                  <a:solidFill>
                    <a:srgbClr val="000000"/>
                  </a:solidFill>
                  <a:round/>
                  <a:headEnd/>
                  <a:tailEnd type="arrow" w="med" len="med"/>
                </a:ln>
              </p:spPr>
              <p:txBody>
                <a:bodyPr wrap="none" anchor="ctr"/>
                <a:lstStyle/>
                <a:p>
                  <a:pPr algn="r" defTabSz="761970">
                    <a:defRPr/>
                  </a:pPr>
                  <a:endParaRPr lang="en-NZ" sz="1417" kern="0" baseline="-25000">
                    <a:solidFill>
                      <a:srgbClr val="000000"/>
                    </a:solidFill>
                  </a:endParaRPr>
                </a:p>
              </p:txBody>
            </p:sp>
          </p:grpSp>
          <p:grpSp>
            <p:nvGrpSpPr>
              <p:cNvPr id="183" name="Group 228"/>
              <p:cNvGrpSpPr>
                <a:grpSpLocks/>
              </p:cNvGrpSpPr>
              <p:nvPr/>
            </p:nvGrpSpPr>
            <p:grpSpPr bwMode="auto">
              <a:xfrm>
                <a:off x="7143767" y="2520938"/>
                <a:ext cx="1019174" cy="168275"/>
                <a:chOff x="1505" y="2822"/>
                <a:chExt cx="642" cy="106"/>
              </a:xfrm>
            </p:grpSpPr>
            <p:sp>
              <p:nvSpPr>
                <p:cNvPr id="203" name="Rectangle 229"/>
                <p:cNvSpPr>
                  <a:spLocks noChangeArrowheads="1"/>
                </p:cNvSpPr>
                <p:nvPr/>
              </p:nvSpPr>
              <p:spPr bwMode="auto">
                <a:xfrm>
                  <a:off x="1551" y="2822"/>
                  <a:ext cx="596" cy="92"/>
                </a:xfrm>
                <a:prstGeom prst="rect">
                  <a:avLst/>
                </a:prstGeom>
                <a:noFill/>
                <a:ln w="12700">
                  <a:noFill/>
                  <a:miter lim="800000"/>
                  <a:headEnd/>
                  <a:tailEnd/>
                </a:ln>
              </p:spPr>
              <p:txBody>
                <a:bodyPr wrap="none" lIns="0" tIns="0" rIns="0" bIns="0">
                  <a:spAutoFit/>
                </a:bodyPr>
                <a:lstStyle/>
                <a:p>
                  <a:pPr algn="r" defTabSz="761970">
                    <a:defRPr/>
                  </a:pPr>
                  <a:r>
                    <a:rPr lang="en-US" sz="833" kern="0" dirty="0">
                      <a:solidFill>
                        <a:srgbClr val="000000"/>
                      </a:solidFill>
                    </a:rPr>
                    <a:t>readInputs</a:t>
                  </a:r>
                </a:p>
              </p:txBody>
            </p:sp>
            <p:sp>
              <p:nvSpPr>
                <p:cNvPr id="204" name="Line 230"/>
                <p:cNvSpPr>
                  <a:spLocks noChangeShapeType="1"/>
                </p:cNvSpPr>
                <p:nvPr/>
              </p:nvSpPr>
              <p:spPr bwMode="auto">
                <a:xfrm>
                  <a:off x="1505" y="2928"/>
                  <a:ext cx="581" cy="0"/>
                </a:xfrm>
                <a:prstGeom prst="line">
                  <a:avLst/>
                </a:prstGeom>
                <a:noFill/>
                <a:ln w="12700" cap="sq">
                  <a:solidFill>
                    <a:srgbClr val="000000"/>
                  </a:solidFill>
                  <a:round/>
                  <a:headEnd type="arrow" w="med" len="med"/>
                  <a:tailEnd/>
                </a:ln>
              </p:spPr>
              <p:txBody>
                <a:bodyPr wrap="none" anchor="ctr"/>
                <a:lstStyle/>
                <a:p>
                  <a:pPr algn="r" defTabSz="761970">
                    <a:defRPr/>
                  </a:pPr>
                  <a:endParaRPr lang="en-NZ" sz="1417" kern="0" baseline="-25000">
                    <a:solidFill>
                      <a:srgbClr val="000000"/>
                    </a:solidFill>
                  </a:endParaRPr>
                </a:p>
              </p:txBody>
            </p:sp>
          </p:grpSp>
          <p:sp>
            <p:nvSpPr>
              <p:cNvPr id="184" name="Line 231"/>
              <p:cNvSpPr>
                <a:spLocks noChangeShapeType="1"/>
              </p:cNvSpPr>
              <p:nvPr/>
            </p:nvSpPr>
            <p:spPr bwMode="auto">
              <a:xfrm>
                <a:off x="6659580" y="3086088"/>
                <a:ext cx="485775" cy="100013"/>
              </a:xfrm>
              <a:prstGeom prst="line">
                <a:avLst/>
              </a:prstGeom>
              <a:noFill/>
              <a:ln w="12700" cap="sq">
                <a:solidFill>
                  <a:srgbClr val="000000"/>
                </a:solidFill>
                <a:round/>
                <a:headEnd type="none" w="sm" len="sm"/>
                <a:tailEnd type="none" w="sm" len="sm"/>
              </a:ln>
            </p:spPr>
            <p:txBody>
              <a:bodyPr wrap="none" anchor="ctr"/>
              <a:lstStyle/>
              <a:p>
                <a:pPr algn="r" defTabSz="761970">
                  <a:defRPr/>
                </a:pPr>
                <a:endParaRPr lang="en-NZ" sz="1417" kern="0" baseline="-25000">
                  <a:solidFill>
                    <a:srgbClr val="000000"/>
                  </a:solidFill>
                </a:endParaRPr>
              </a:p>
            </p:txBody>
          </p:sp>
          <p:sp>
            <p:nvSpPr>
              <p:cNvPr id="185" name="Line 232"/>
              <p:cNvSpPr>
                <a:spLocks noChangeShapeType="1"/>
              </p:cNvSpPr>
              <p:nvPr/>
            </p:nvSpPr>
            <p:spPr bwMode="auto">
              <a:xfrm flipH="1">
                <a:off x="6659580" y="2689213"/>
                <a:ext cx="485775" cy="42863"/>
              </a:xfrm>
              <a:prstGeom prst="line">
                <a:avLst/>
              </a:prstGeom>
              <a:noFill/>
              <a:ln w="12700" cap="sq">
                <a:solidFill>
                  <a:srgbClr val="000000"/>
                </a:solidFill>
                <a:round/>
                <a:headEnd type="none" w="sm" len="sm"/>
                <a:tailEnd type="none" w="sm" len="sm"/>
              </a:ln>
            </p:spPr>
            <p:txBody>
              <a:bodyPr wrap="none" anchor="ctr"/>
              <a:lstStyle/>
              <a:p>
                <a:pPr algn="r" defTabSz="761970">
                  <a:defRPr/>
                </a:pPr>
                <a:endParaRPr lang="en-NZ" sz="1417" kern="0" baseline="-25000">
                  <a:solidFill>
                    <a:srgbClr val="000000"/>
                  </a:solidFill>
                </a:endParaRPr>
              </a:p>
            </p:txBody>
          </p:sp>
          <p:grpSp>
            <p:nvGrpSpPr>
              <p:cNvPr id="186" name="Group 233"/>
              <p:cNvGrpSpPr>
                <a:grpSpLocks/>
              </p:cNvGrpSpPr>
              <p:nvPr/>
            </p:nvGrpSpPr>
            <p:grpSpPr bwMode="auto">
              <a:xfrm>
                <a:off x="5788043" y="3368663"/>
                <a:ext cx="873125" cy="177800"/>
                <a:chOff x="872" y="2740"/>
                <a:chExt cx="550" cy="112"/>
              </a:xfrm>
            </p:grpSpPr>
            <p:grpSp>
              <p:nvGrpSpPr>
                <p:cNvPr id="198" name="Group 234"/>
                <p:cNvGrpSpPr>
                  <a:grpSpLocks/>
                </p:cNvGrpSpPr>
                <p:nvPr/>
              </p:nvGrpSpPr>
              <p:grpSpPr bwMode="auto">
                <a:xfrm>
                  <a:off x="872" y="2784"/>
                  <a:ext cx="550" cy="68"/>
                  <a:chOff x="872" y="2784"/>
                  <a:chExt cx="550" cy="68"/>
                </a:xfrm>
              </p:grpSpPr>
              <p:sp>
                <p:nvSpPr>
                  <p:cNvPr id="201" name="Line 235"/>
                  <p:cNvSpPr>
                    <a:spLocks noChangeShapeType="1"/>
                  </p:cNvSpPr>
                  <p:nvPr/>
                </p:nvSpPr>
                <p:spPr bwMode="auto">
                  <a:xfrm>
                    <a:off x="872" y="2819"/>
                    <a:ext cx="492" cy="1"/>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202" name="Freeform 201"/>
                  <p:cNvSpPr>
                    <a:spLocks/>
                  </p:cNvSpPr>
                  <p:nvPr/>
                </p:nvSpPr>
                <p:spPr bwMode="auto">
                  <a:xfrm>
                    <a:off x="1310" y="2784"/>
                    <a:ext cx="112" cy="68"/>
                  </a:xfrm>
                  <a:custGeom>
                    <a:avLst/>
                    <a:gdLst>
                      <a:gd name="T0" fmla="*/ 224 w 224"/>
                      <a:gd name="T1" fmla="*/ 69 h 136"/>
                      <a:gd name="T2" fmla="*/ 0 w 224"/>
                      <a:gd name="T3" fmla="*/ 0 h 136"/>
                      <a:gd name="T4" fmla="*/ 0 w 224"/>
                      <a:gd name="T5" fmla="*/ 136 h 136"/>
                      <a:gd name="T6" fmla="*/ 224 w 224"/>
                      <a:gd name="T7" fmla="*/ 69 h 136"/>
                      <a:gd name="T8" fmla="*/ 0 60000 65536"/>
                      <a:gd name="T9" fmla="*/ 0 60000 65536"/>
                      <a:gd name="T10" fmla="*/ 0 60000 65536"/>
                      <a:gd name="T11" fmla="*/ 0 60000 65536"/>
                      <a:gd name="T12" fmla="*/ 0 w 224"/>
                      <a:gd name="T13" fmla="*/ 0 h 136"/>
                      <a:gd name="T14" fmla="*/ 224 w 224"/>
                      <a:gd name="T15" fmla="*/ 136 h 136"/>
                    </a:gdLst>
                    <a:ahLst/>
                    <a:cxnLst>
                      <a:cxn ang="T8">
                        <a:pos x="T0" y="T1"/>
                      </a:cxn>
                      <a:cxn ang="T9">
                        <a:pos x="T2" y="T3"/>
                      </a:cxn>
                      <a:cxn ang="T10">
                        <a:pos x="T4" y="T5"/>
                      </a:cxn>
                      <a:cxn ang="T11">
                        <a:pos x="T6" y="T7"/>
                      </a:cxn>
                    </a:cxnLst>
                    <a:rect l="T12" t="T13" r="T14" b="T15"/>
                    <a:pathLst>
                      <a:path w="224" h="136">
                        <a:moveTo>
                          <a:pt x="224" y="69"/>
                        </a:moveTo>
                        <a:lnTo>
                          <a:pt x="0" y="0"/>
                        </a:lnTo>
                        <a:lnTo>
                          <a:pt x="0" y="136"/>
                        </a:lnTo>
                        <a:lnTo>
                          <a:pt x="224" y="69"/>
                        </a:lnTo>
                        <a:close/>
                      </a:path>
                    </a:pathLst>
                  </a:custGeom>
                  <a:solidFill>
                    <a:srgbClr val="000000"/>
                  </a:solidFill>
                  <a:ln w="12700">
                    <a:solidFill>
                      <a:schemeClr val="tx1"/>
                    </a:solidFill>
                    <a:round/>
                    <a:headEnd/>
                    <a:tailEnd/>
                  </a:ln>
                </p:spPr>
                <p:txBody>
                  <a:bodyPr/>
                  <a:lstStyle/>
                  <a:p>
                    <a:pPr algn="r" defTabSz="761970">
                      <a:defRPr/>
                    </a:pPr>
                    <a:endParaRPr lang="en-NZ" sz="1417" kern="0" baseline="-25000">
                      <a:solidFill>
                        <a:srgbClr val="000000"/>
                      </a:solidFill>
                    </a:endParaRPr>
                  </a:p>
                </p:txBody>
              </p:sp>
            </p:grpSp>
            <p:sp>
              <p:nvSpPr>
                <p:cNvPr id="200" name="Rectangle 238"/>
                <p:cNvSpPr>
                  <a:spLocks noChangeArrowheads="1"/>
                </p:cNvSpPr>
                <p:nvPr/>
              </p:nvSpPr>
              <p:spPr bwMode="auto">
                <a:xfrm>
                  <a:off x="1038" y="2740"/>
                  <a:ext cx="235"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INIT(-)</a:t>
                  </a:r>
                  <a:endParaRPr lang="en-US" sz="1417" kern="0" dirty="0">
                    <a:solidFill>
                      <a:srgbClr val="000000"/>
                    </a:solidFill>
                  </a:endParaRPr>
                </a:p>
              </p:txBody>
            </p:sp>
          </p:grpSp>
          <p:grpSp>
            <p:nvGrpSpPr>
              <p:cNvPr id="187" name="Group 239"/>
              <p:cNvGrpSpPr>
                <a:grpSpLocks/>
              </p:cNvGrpSpPr>
              <p:nvPr/>
            </p:nvGrpSpPr>
            <p:grpSpPr bwMode="auto">
              <a:xfrm>
                <a:off x="5876943" y="3694123"/>
                <a:ext cx="784225" cy="209551"/>
                <a:chOff x="910" y="2954"/>
                <a:chExt cx="494" cy="132"/>
              </a:xfrm>
            </p:grpSpPr>
            <p:sp>
              <p:nvSpPr>
                <p:cNvPr id="193" name="Rectangle 240"/>
                <p:cNvSpPr>
                  <a:spLocks noChangeArrowheads="1"/>
                </p:cNvSpPr>
                <p:nvPr/>
              </p:nvSpPr>
              <p:spPr bwMode="auto">
                <a:xfrm>
                  <a:off x="1078" y="3031"/>
                  <a:ext cx="298"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STATUS</a:t>
                  </a:r>
                  <a:endParaRPr lang="en-US" sz="1417" kern="0" dirty="0">
                    <a:solidFill>
                      <a:srgbClr val="000000"/>
                    </a:solidFill>
                  </a:endParaRPr>
                </a:p>
              </p:txBody>
            </p:sp>
            <p:grpSp>
              <p:nvGrpSpPr>
                <p:cNvPr id="194" name="Group 241"/>
                <p:cNvGrpSpPr>
                  <a:grpSpLocks/>
                </p:cNvGrpSpPr>
                <p:nvPr/>
              </p:nvGrpSpPr>
              <p:grpSpPr bwMode="auto">
                <a:xfrm>
                  <a:off x="910" y="2983"/>
                  <a:ext cx="494" cy="68"/>
                  <a:chOff x="910" y="2983"/>
                  <a:chExt cx="494" cy="68"/>
                </a:xfrm>
              </p:grpSpPr>
              <p:sp>
                <p:nvSpPr>
                  <p:cNvPr id="196" name="Line 242"/>
                  <p:cNvSpPr>
                    <a:spLocks noChangeShapeType="1"/>
                  </p:cNvSpPr>
                  <p:nvPr/>
                </p:nvSpPr>
                <p:spPr bwMode="auto">
                  <a:xfrm flipH="1">
                    <a:off x="966" y="3017"/>
                    <a:ext cx="438" cy="1"/>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97" name="Freeform 243"/>
                  <p:cNvSpPr>
                    <a:spLocks/>
                  </p:cNvSpPr>
                  <p:nvPr/>
                </p:nvSpPr>
                <p:spPr bwMode="auto">
                  <a:xfrm>
                    <a:off x="910" y="2983"/>
                    <a:ext cx="114" cy="68"/>
                  </a:xfrm>
                  <a:custGeom>
                    <a:avLst/>
                    <a:gdLst>
                      <a:gd name="T0" fmla="*/ 0 w 229"/>
                      <a:gd name="T1" fmla="*/ 69 h 136"/>
                      <a:gd name="T2" fmla="*/ 229 w 229"/>
                      <a:gd name="T3" fmla="*/ 136 h 136"/>
                      <a:gd name="T4" fmla="*/ 229 w 229"/>
                      <a:gd name="T5" fmla="*/ 0 h 136"/>
                      <a:gd name="T6" fmla="*/ 0 w 229"/>
                      <a:gd name="T7" fmla="*/ 69 h 136"/>
                      <a:gd name="T8" fmla="*/ 0 60000 65536"/>
                      <a:gd name="T9" fmla="*/ 0 60000 65536"/>
                      <a:gd name="T10" fmla="*/ 0 60000 65536"/>
                      <a:gd name="T11" fmla="*/ 0 60000 65536"/>
                      <a:gd name="T12" fmla="*/ 0 w 229"/>
                      <a:gd name="T13" fmla="*/ 0 h 136"/>
                      <a:gd name="T14" fmla="*/ 229 w 229"/>
                      <a:gd name="T15" fmla="*/ 136 h 136"/>
                    </a:gdLst>
                    <a:ahLst/>
                    <a:cxnLst>
                      <a:cxn ang="T8">
                        <a:pos x="T0" y="T1"/>
                      </a:cxn>
                      <a:cxn ang="T9">
                        <a:pos x="T2" y="T3"/>
                      </a:cxn>
                      <a:cxn ang="T10">
                        <a:pos x="T4" y="T5"/>
                      </a:cxn>
                      <a:cxn ang="T11">
                        <a:pos x="T6" y="T7"/>
                      </a:cxn>
                    </a:cxnLst>
                    <a:rect l="T12" t="T13" r="T14" b="T15"/>
                    <a:pathLst>
                      <a:path w="229" h="136">
                        <a:moveTo>
                          <a:pt x="0" y="69"/>
                        </a:moveTo>
                        <a:lnTo>
                          <a:pt x="229" y="136"/>
                        </a:lnTo>
                        <a:lnTo>
                          <a:pt x="229" y="0"/>
                        </a:lnTo>
                        <a:lnTo>
                          <a:pt x="0" y="69"/>
                        </a:lnTo>
                        <a:close/>
                      </a:path>
                    </a:pathLst>
                  </a:custGeom>
                  <a:solidFill>
                    <a:srgbClr val="000000"/>
                  </a:solidFill>
                  <a:ln w="12700">
                    <a:solidFill>
                      <a:schemeClr val="tx1"/>
                    </a:solidFill>
                    <a:round/>
                    <a:headEnd/>
                    <a:tailEnd/>
                  </a:ln>
                </p:spPr>
                <p:txBody>
                  <a:bodyPr/>
                  <a:lstStyle/>
                  <a:p>
                    <a:pPr algn="r" defTabSz="761970">
                      <a:defRPr/>
                    </a:pPr>
                    <a:endParaRPr lang="en-NZ" sz="1417" kern="0" baseline="-25000">
                      <a:solidFill>
                        <a:srgbClr val="000000"/>
                      </a:solidFill>
                    </a:endParaRPr>
                  </a:p>
                </p:txBody>
              </p:sp>
            </p:grpSp>
            <p:sp>
              <p:nvSpPr>
                <p:cNvPr id="195" name="Rectangle 244"/>
                <p:cNvSpPr>
                  <a:spLocks noChangeArrowheads="1"/>
                </p:cNvSpPr>
                <p:nvPr/>
              </p:nvSpPr>
              <p:spPr bwMode="auto">
                <a:xfrm>
                  <a:off x="1068" y="2954"/>
                  <a:ext cx="303" cy="55"/>
                </a:xfrm>
                <a:prstGeom prst="rect">
                  <a:avLst/>
                </a:prstGeom>
                <a:noFill/>
                <a:ln w="12700">
                  <a:noFill/>
                  <a:miter lim="800000"/>
                  <a:headEnd/>
                  <a:tailEnd/>
                </a:ln>
              </p:spPr>
              <p:txBody>
                <a:bodyPr wrap="none" lIns="0" tIns="0" rIns="0" bIns="0">
                  <a:spAutoFit/>
                </a:bodyPr>
                <a:lstStyle/>
                <a:p>
                  <a:pPr algn="r" defTabSz="761970">
                    <a:defRPr/>
                  </a:pPr>
                  <a:r>
                    <a:rPr lang="en-US" sz="500" b="1" kern="0" dirty="0">
                      <a:solidFill>
                        <a:srgbClr val="000000"/>
                      </a:solidFill>
                    </a:rPr>
                    <a:t>INITO(-)</a:t>
                  </a:r>
                  <a:endParaRPr lang="en-US" sz="1417" kern="0" dirty="0">
                    <a:solidFill>
                      <a:srgbClr val="000000"/>
                    </a:solidFill>
                  </a:endParaRPr>
                </a:p>
              </p:txBody>
            </p:sp>
          </p:grpSp>
          <p:sp>
            <p:nvSpPr>
              <p:cNvPr id="188" name="Line 245"/>
              <p:cNvSpPr>
                <a:spLocks noChangeShapeType="1"/>
              </p:cNvSpPr>
              <p:nvPr/>
            </p:nvSpPr>
            <p:spPr bwMode="auto">
              <a:xfrm>
                <a:off x="6659580" y="3495663"/>
                <a:ext cx="485775" cy="169863"/>
              </a:xfrm>
              <a:prstGeom prst="line">
                <a:avLst/>
              </a:prstGeom>
              <a:noFill/>
              <a:ln w="12700" cap="sq">
                <a:solidFill>
                  <a:srgbClr val="000000"/>
                </a:solidFill>
                <a:round/>
                <a:headEnd type="none" w="sm" len="sm"/>
                <a:tailEnd type="none" w="sm" len="sm"/>
              </a:ln>
            </p:spPr>
            <p:txBody>
              <a:bodyPr wrap="none" anchor="ctr"/>
              <a:lstStyle/>
              <a:p>
                <a:pPr algn="r" defTabSz="761970">
                  <a:defRPr/>
                </a:pPr>
                <a:endParaRPr lang="en-NZ" sz="1417" kern="0" baseline="-25000">
                  <a:solidFill>
                    <a:srgbClr val="000000"/>
                  </a:solidFill>
                </a:endParaRPr>
              </a:p>
            </p:txBody>
          </p:sp>
          <p:sp>
            <p:nvSpPr>
              <p:cNvPr id="189" name="Line 246"/>
              <p:cNvSpPr>
                <a:spLocks noChangeShapeType="1"/>
              </p:cNvSpPr>
              <p:nvPr/>
            </p:nvSpPr>
            <p:spPr bwMode="auto">
              <a:xfrm flipH="1">
                <a:off x="6661168" y="3667113"/>
                <a:ext cx="484187" cy="127000"/>
              </a:xfrm>
              <a:prstGeom prst="line">
                <a:avLst/>
              </a:prstGeom>
              <a:noFill/>
              <a:ln w="12700" cap="sq">
                <a:solidFill>
                  <a:srgbClr val="000000"/>
                </a:solidFill>
                <a:round/>
                <a:headEnd type="none" w="sm" len="sm"/>
                <a:tailEnd type="none" w="sm" len="sm"/>
              </a:ln>
            </p:spPr>
            <p:txBody>
              <a:bodyPr wrap="none" anchor="ctr"/>
              <a:lstStyle/>
              <a:p>
                <a:pPr algn="r" defTabSz="761970">
                  <a:defRPr/>
                </a:pPr>
                <a:endParaRPr lang="en-NZ" sz="1417" kern="0" baseline="-25000">
                  <a:solidFill>
                    <a:srgbClr val="000000"/>
                  </a:solidFill>
                </a:endParaRPr>
              </a:p>
            </p:txBody>
          </p:sp>
          <p:grpSp>
            <p:nvGrpSpPr>
              <p:cNvPr id="190" name="Group 247"/>
              <p:cNvGrpSpPr>
                <a:grpSpLocks/>
              </p:cNvGrpSpPr>
              <p:nvPr/>
            </p:nvGrpSpPr>
            <p:grpSpPr bwMode="auto">
              <a:xfrm>
                <a:off x="7143766" y="3498838"/>
                <a:ext cx="1027111" cy="168275"/>
                <a:chOff x="1505" y="2822"/>
                <a:chExt cx="647" cy="106"/>
              </a:xfrm>
            </p:grpSpPr>
            <p:sp>
              <p:nvSpPr>
                <p:cNvPr id="191" name="Rectangle 248"/>
                <p:cNvSpPr>
                  <a:spLocks noChangeArrowheads="1"/>
                </p:cNvSpPr>
                <p:nvPr/>
              </p:nvSpPr>
              <p:spPr bwMode="auto">
                <a:xfrm>
                  <a:off x="1534" y="2822"/>
                  <a:ext cx="618" cy="92"/>
                </a:xfrm>
                <a:prstGeom prst="rect">
                  <a:avLst/>
                </a:prstGeom>
                <a:noFill/>
                <a:ln w="12700">
                  <a:noFill/>
                  <a:miter lim="800000"/>
                  <a:headEnd/>
                  <a:tailEnd/>
                </a:ln>
              </p:spPr>
              <p:txBody>
                <a:bodyPr wrap="none" lIns="0" tIns="0" rIns="0" bIns="0">
                  <a:spAutoFit/>
                </a:bodyPr>
                <a:lstStyle/>
                <a:p>
                  <a:pPr algn="r" defTabSz="761970">
                    <a:defRPr/>
                  </a:pPr>
                  <a:r>
                    <a:rPr lang="en-US" sz="833" kern="0" dirty="0" err="1">
                      <a:solidFill>
                        <a:srgbClr val="000000"/>
                      </a:solidFill>
                    </a:rPr>
                    <a:t>endService</a:t>
                  </a:r>
                  <a:endParaRPr lang="en-US" sz="833" kern="0" dirty="0">
                    <a:solidFill>
                      <a:srgbClr val="000000"/>
                    </a:solidFill>
                  </a:endParaRPr>
                </a:p>
              </p:txBody>
            </p:sp>
            <p:sp>
              <p:nvSpPr>
                <p:cNvPr id="192" name="Line 249"/>
                <p:cNvSpPr>
                  <a:spLocks noChangeShapeType="1"/>
                </p:cNvSpPr>
                <p:nvPr/>
              </p:nvSpPr>
              <p:spPr bwMode="auto">
                <a:xfrm>
                  <a:off x="1505" y="2928"/>
                  <a:ext cx="581" cy="0"/>
                </a:xfrm>
                <a:prstGeom prst="line">
                  <a:avLst/>
                </a:prstGeom>
                <a:noFill/>
                <a:ln w="12700" cap="sq">
                  <a:solidFill>
                    <a:srgbClr val="000000"/>
                  </a:solidFill>
                  <a:round/>
                  <a:headEnd/>
                  <a:tailEnd type="arrow" w="med" len="med"/>
                </a:ln>
              </p:spPr>
              <p:txBody>
                <a:bodyPr wrap="none" anchor="ctr"/>
                <a:lstStyle/>
                <a:p>
                  <a:pPr algn="r" defTabSz="761970">
                    <a:defRPr/>
                  </a:pPr>
                  <a:endParaRPr lang="en-NZ" sz="1417" kern="0" baseline="-25000">
                    <a:solidFill>
                      <a:srgbClr val="000000"/>
                    </a:solidFill>
                  </a:endParaRPr>
                </a:p>
              </p:txBody>
            </p:sp>
          </p:grpSp>
        </p:grpSp>
        <p:grpSp>
          <p:nvGrpSpPr>
            <p:cNvPr id="135" name="Group 134"/>
            <p:cNvGrpSpPr/>
            <p:nvPr/>
          </p:nvGrpSpPr>
          <p:grpSpPr>
            <a:xfrm>
              <a:off x="6126214" y="3286124"/>
              <a:ext cx="2520000" cy="2826000"/>
              <a:chOff x="6126214" y="3286124"/>
              <a:chExt cx="2232000" cy="2826000"/>
            </a:xfrm>
          </p:grpSpPr>
          <p:sp>
            <p:nvSpPr>
              <p:cNvPr id="136" name="Line 8"/>
              <p:cNvSpPr>
                <a:spLocks noChangeShapeType="1"/>
              </p:cNvSpPr>
              <p:nvPr/>
            </p:nvSpPr>
            <p:spPr bwMode="auto">
              <a:xfrm flipV="1">
                <a:off x="6489387" y="4227777"/>
                <a:ext cx="0" cy="184633"/>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7" name="Line 10"/>
              <p:cNvSpPr>
                <a:spLocks noChangeShapeType="1"/>
              </p:cNvSpPr>
              <p:nvPr/>
            </p:nvSpPr>
            <p:spPr bwMode="auto">
              <a:xfrm flipV="1">
                <a:off x="6298974" y="4229855"/>
                <a:ext cx="190413" cy="1038"/>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8" name="Line 11"/>
              <p:cNvSpPr>
                <a:spLocks noChangeShapeType="1"/>
              </p:cNvSpPr>
              <p:nvPr/>
            </p:nvSpPr>
            <p:spPr bwMode="auto">
              <a:xfrm flipV="1">
                <a:off x="8015217" y="4229855"/>
                <a:ext cx="190414" cy="1038"/>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39" name="Line 12"/>
              <p:cNvSpPr>
                <a:spLocks noChangeShapeType="1"/>
              </p:cNvSpPr>
              <p:nvPr/>
            </p:nvSpPr>
            <p:spPr bwMode="auto">
              <a:xfrm flipV="1">
                <a:off x="6298974" y="3286124"/>
                <a:ext cx="0" cy="941654"/>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40" name="Line 13"/>
              <p:cNvSpPr>
                <a:spLocks noChangeShapeType="1"/>
              </p:cNvSpPr>
              <p:nvPr/>
            </p:nvSpPr>
            <p:spPr bwMode="auto">
              <a:xfrm flipV="1">
                <a:off x="8186716" y="3286124"/>
                <a:ext cx="0" cy="941654"/>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41" name="Line 14"/>
              <p:cNvSpPr>
                <a:spLocks noChangeShapeType="1"/>
              </p:cNvSpPr>
              <p:nvPr/>
            </p:nvSpPr>
            <p:spPr bwMode="auto">
              <a:xfrm flipV="1">
                <a:off x="6277536" y="3286124"/>
                <a:ext cx="190918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42" name="Line 49"/>
              <p:cNvSpPr>
                <a:spLocks noChangeShapeType="1"/>
              </p:cNvSpPr>
              <p:nvPr/>
            </p:nvSpPr>
            <p:spPr bwMode="auto">
              <a:xfrm>
                <a:off x="6126214" y="3568516"/>
                <a:ext cx="171498" cy="0"/>
              </a:xfrm>
              <a:prstGeom prst="line">
                <a:avLst/>
              </a:prstGeom>
              <a:noFill/>
              <a:ln w="12700">
                <a:solidFill>
                  <a:srgbClr val="CC0000"/>
                </a:solidFill>
                <a:round/>
                <a:headEnd/>
                <a:tailEnd/>
              </a:ln>
            </p:spPr>
            <p:txBody>
              <a:bodyPr/>
              <a:lstStyle/>
              <a:p>
                <a:pPr algn="r" defTabSz="761970">
                  <a:defRPr/>
                </a:pPr>
                <a:endParaRPr lang="en-NZ" sz="1417" kern="0" baseline="-25000">
                  <a:solidFill>
                    <a:srgbClr val="000000"/>
                  </a:solidFill>
                </a:endParaRPr>
              </a:p>
            </p:txBody>
          </p:sp>
          <p:sp>
            <p:nvSpPr>
              <p:cNvPr id="143" name="Rectangle 50"/>
              <p:cNvSpPr>
                <a:spLocks noChangeArrowheads="1"/>
              </p:cNvSpPr>
              <p:nvPr/>
            </p:nvSpPr>
            <p:spPr bwMode="auto">
              <a:xfrm>
                <a:off x="6297712" y="3521797"/>
                <a:ext cx="172760" cy="93439"/>
              </a:xfrm>
              <a:prstGeom prst="rect">
                <a:avLst/>
              </a:prstGeom>
              <a:solidFill>
                <a:srgbClr val="C0C0C0"/>
              </a:solidFill>
              <a:ln w="12700" algn="ctr">
                <a:solidFill>
                  <a:srgbClr val="CC0000"/>
                </a:solidFill>
                <a:miter lim="800000"/>
                <a:headEnd/>
                <a:tailEnd/>
              </a:ln>
            </p:spPr>
            <p:txBody>
              <a:bodyPr/>
              <a:lstStyle/>
              <a:p>
                <a:pPr algn="r" defTabSz="761970">
                  <a:defRPr/>
                </a:pPr>
                <a:endParaRPr lang="en-US" sz="1417" kern="0" baseline="-25000">
                  <a:solidFill>
                    <a:srgbClr val="000000"/>
                  </a:solidFill>
                </a:endParaRPr>
              </a:p>
            </p:txBody>
          </p:sp>
          <p:sp>
            <p:nvSpPr>
              <p:cNvPr id="144" name="Line 60"/>
              <p:cNvSpPr>
                <a:spLocks noChangeShapeType="1"/>
              </p:cNvSpPr>
              <p:nvPr/>
            </p:nvSpPr>
            <p:spPr bwMode="auto">
              <a:xfrm flipV="1">
                <a:off x="6298974" y="4416732"/>
                <a:ext cx="0" cy="1695392"/>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45" name="Line 62"/>
              <p:cNvSpPr>
                <a:spLocks noChangeShapeType="1"/>
              </p:cNvSpPr>
              <p:nvPr/>
            </p:nvSpPr>
            <p:spPr bwMode="auto">
              <a:xfrm flipV="1">
                <a:off x="6298974" y="4415693"/>
                <a:ext cx="190413" cy="1039"/>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46" name="Line 63"/>
              <p:cNvSpPr>
                <a:spLocks noChangeShapeType="1"/>
              </p:cNvSpPr>
              <p:nvPr/>
            </p:nvSpPr>
            <p:spPr bwMode="auto">
              <a:xfrm flipV="1">
                <a:off x="8015217" y="4416732"/>
                <a:ext cx="190414" cy="1038"/>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47" name="Line 65"/>
              <p:cNvSpPr>
                <a:spLocks noChangeShapeType="1"/>
              </p:cNvSpPr>
              <p:nvPr/>
            </p:nvSpPr>
            <p:spPr bwMode="auto">
              <a:xfrm flipV="1">
                <a:off x="6298974" y="6112124"/>
                <a:ext cx="1909180"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48" name="Line 67"/>
              <p:cNvSpPr>
                <a:spLocks noChangeShapeType="1"/>
              </p:cNvSpPr>
              <p:nvPr/>
            </p:nvSpPr>
            <p:spPr bwMode="auto">
              <a:xfrm>
                <a:off x="6126214" y="3898666"/>
                <a:ext cx="171498" cy="0"/>
              </a:xfrm>
              <a:prstGeom prst="line">
                <a:avLst/>
              </a:prstGeom>
              <a:noFill/>
              <a:ln w="12700">
                <a:solidFill>
                  <a:srgbClr val="CC0000"/>
                </a:solidFill>
                <a:round/>
                <a:headEnd/>
                <a:tailEnd/>
              </a:ln>
            </p:spPr>
            <p:txBody>
              <a:bodyPr/>
              <a:lstStyle/>
              <a:p>
                <a:pPr algn="r" defTabSz="761970">
                  <a:defRPr/>
                </a:pPr>
                <a:endParaRPr lang="en-NZ" sz="1417" kern="0" baseline="-25000">
                  <a:solidFill>
                    <a:srgbClr val="000000"/>
                  </a:solidFill>
                </a:endParaRPr>
              </a:p>
            </p:txBody>
          </p:sp>
          <p:sp>
            <p:nvSpPr>
              <p:cNvPr id="149" name="Rectangle 68"/>
              <p:cNvSpPr>
                <a:spLocks noChangeArrowheads="1"/>
              </p:cNvSpPr>
              <p:nvPr/>
            </p:nvSpPr>
            <p:spPr bwMode="auto">
              <a:xfrm>
                <a:off x="6297712" y="3851947"/>
                <a:ext cx="172760" cy="93439"/>
              </a:xfrm>
              <a:prstGeom prst="rect">
                <a:avLst/>
              </a:prstGeom>
              <a:solidFill>
                <a:srgbClr val="C0C0C0"/>
              </a:solidFill>
              <a:ln w="12700" algn="ctr">
                <a:solidFill>
                  <a:srgbClr val="CC0000"/>
                </a:solidFill>
                <a:miter lim="800000"/>
                <a:headEnd/>
                <a:tailEnd/>
              </a:ln>
            </p:spPr>
            <p:txBody>
              <a:bodyPr/>
              <a:lstStyle/>
              <a:p>
                <a:pPr algn="r" defTabSz="761970">
                  <a:defRPr/>
                </a:pPr>
                <a:endParaRPr lang="en-US" sz="1417" kern="0" baseline="-25000">
                  <a:solidFill>
                    <a:srgbClr val="000000"/>
                  </a:solidFill>
                </a:endParaRPr>
              </a:p>
            </p:txBody>
          </p:sp>
          <p:sp>
            <p:nvSpPr>
              <p:cNvPr id="150" name="Line 64"/>
              <p:cNvSpPr>
                <a:spLocks noChangeShapeType="1"/>
              </p:cNvSpPr>
              <p:nvPr/>
            </p:nvSpPr>
            <p:spPr bwMode="auto">
              <a:xfrm flipV="1">
                <a:off x="8186716" y="4416732"/>
                <a:ext cx="0" cy="1695392"/>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1" name="Line 31"/>
              <p:cNvSpPr>
                <a:spLocks noChangeShapeType="1"/>
              </p:cNvSpPr>
              <p:nvPr/>
            </p:nvSpPr>
            <p:spPr bwMode="auto">
              <a:xfrm>
                <a:off x="8186716" y="5075993"/>
                <a:ext cx="171498"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2" name="Line 32"/>
              <p:cNvSpPr>
                <a:spLocks noChangeShapeType="1"/>
              </p:cNvSpPr>
              <p:nvPr/>
            </p:nvSpPr>
            <p:spPr bwMode="auto">
              <a:xfrm>
                <a:off x="8186716" y="4699124"/>
                <a:ext cx="171498"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3" name="Line 33"/>
              <p:cNvSpPr>
                <a:spLocks noChangeShapeType="1"/>
              </p:cNvSpPr>
              <p:nvPr/>
            </p:nvSpPr>
            <p:spPr bwMode="auto">
              <a:xfrm>
                <a:off x="8186716" y="5452863"/>
                <a:ext cx="171498"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4" name="Line 34"/>
              <p:cNvSpPr>
                <a:spLocks noChangeShapeType="1"/>
              </p:cNvSpPr>
              <p:nvPr/>
            </p:nvSpPr>
            <p:spPr bwMode="auto">
              <a:xfrm>
                <a:off x="8186716" y="5828694"/>
                <a:ext cx="171498"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55" name="Rectangle 42"/>
              <p:cNvSpPr>
                <a:spLocks noChangeArrowheads="1"/>
              </p:cNvSpPr>
              <p:nvPr/>
            </p:nvSpPr>
            <p:spPr bwMode="auto">
              <a:xfrm>
                <a:off x="8015217" y="4651367"/>
                <a:ext cx="172760" cy="93439"/>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56" name="Rectangle 43"/>
              <p:cNvSpPr>
                <a:spLocks noChangeArrowheads="1"/>
              </p:cNvSpPr>
              <p:nvPr/>
            </p:nvSpPr>
            <p:spPr bwMode="auto">
              <a:xfrm>
                <a:off x="8015217" y="5028236"/>
                <a:ext cx="172760" cy="93439"/>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57" name="Rectangle 44"/>
              <p:cNvSpPr>
                <a:spLocks noChangeArrowheads="1"/>
              </p:cNvSpPr>
              <p:nvPr/>
            </p:nvSpPr>
            <p:spPr bwMode="auto">
              <a:xfrm>
                <a:off x="8015217" y="5405105"/>
                <a:ext cx="172760" cy="93439"/>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58" name="Rectangle 45"/>
              <p:cNvSpPr>
                <a:spLocks noChangeArrowheads="1"/>
              </p:cNvSpPr>
              <p:nvPr/>
            </p:nvSpPr>
            <p:spPr bwMode="auto">
              <a:xfrm>
                <a:off x="8015217" y="5781974"/>
                <a:ext cx="172760" cy="93439"/>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59" name="Line 51"/>
              <p:cNvSpPr>
                <a:spLocks noChangeShapeType="1"/>
              </p:cNvSpPr>
              <p:nvPr/>
            </p:nvSpPr>
            <p:spPr bwMode="auto">
              <a:xfrm>
                <a:off x="8186716" y="3568516"/>
                <a:ext cx="171498" cy="0"/>
              </a:xfrm>
              <a:prstGeom prst="line">
                <a:avLst/>
              </a:prstGeom>
              <a:noFill/>
              <a:ln w="12700">
                <a:solidFill>
                  <a:srgbClr val="CC0000"/>
                </a:solidFill>
                <a:round/>
                <a:headEnd/>
                <a:tailEnd/>
              </a:ln>
            </p:spPr>
            <p:txBody>
              <a:bodyPr/>
              <a:lstStyle/>
              <a:p>
                <a:pPr algn="r" defTabSz="761970">
                  <a:defRPr/>
                </a:pPr>
                <a:endParaRPr lang="en-NZ" sz="1417" kern="0" baseline="-25000">
                  <a:solidFill>
                    <a:srgbClr val="000000"/>
                  </a:solidFill>
                </a:endParaRPr>
              </a:p>
            </p:txBody>
          </p:sp>
          <p:sp>
            <p:nvSpPr>
              <p:cNvPr id="160" name="Rectangle 52"/>
              <p:cNvSpPr>
                <a:spLocks noChangeArrowheads="1"/>
              </p:cNvSpPr>
              <p:nvPr/>
            </p:nvSpPr>
            <p:spPr bwMode="auto">
              <a:xfrm>
                <a:off x="8015217" y="3521797"/>
                <a:ext cx="172760" cy="93439"/>
              </a:xfrm>
              <a:prstGeom prst="rect">
                <a:avLst/>
              </a:prstGeom>
              <a:solidFill>
                <a:srgbClr val="C0C0C0"/>
              </a:solidFill>
              <a:ln w="12700" algn="ctr">
                <a:solidFill>
                  <a:srgbClr val="CC0000"/>
                </a:solidFill>
                <a:miter lim="800000"/>
                <a:headEnd/>
                <a:tailEnd/>
              </a:ln>
            </p:spPr>
            <p:txBody>
              <a:bodyPr/>
              <a:lstStyle/>
              <a:p>
                <a:pPr algn="r" defTabSz="761970">
                  <a:defRPr/>
                </a:pPr>
                <a:endParaRPr lang="en-US" sz="1417" kern="0" baseline="-25000">
                  <a:solidFill>
                    <a:srgbClr val="000000"/>
                  </a:solidFill>
                </a:endParaRPr>
              </a:p>
            </p:txBody>
          </p:sp>
          <p:sp>
            <p:nvSpPr>
              <p:cNvPr id="161" name="Line 69"/>
              <p:cNvSpPr>
                <a:spLocks noChangeShapeType="1"/>
              </p:cNvSpPr>
              <p:nvPr/>
            </p:nvSpPr>
            <p:spPr bwMode="auto">
              <a:xfrm>
                <a:off x="8186716" y="3898666"/>
                <a:ext cx="171498" cy="0"/>
              </a:xfrm>
              <a:prstGeom prst="line">
                <a:avLst/>
              </a:prstGeom>
              <a:noFill/>
              <a:ln w="12700">
                <a:solidFill>
                  <a:srgbClr val="CC0000"/>
                </a:solidFill>
                <a:round/>
                <a:headEnd/>
                <a:tailEnd/>
              </a:ln>
            </p:spPr>
            <p:txBody>
              <a:bodyPr/>
              <a:lstStyle/>
              <a:p>
                <a:pPr algn="r" defTabSz="761970">
                  <a:defRPr/>
                </a:pPr>
                <a:endParaRPr lang="en-NZ" sz="1417" kern="0" baseline="-25000">
                  <a:solidFill>
                    <a:srgbClr val="000000"/>
                  </a:solidFill>
                </a:endParaRPr>
              </a:p>
            </p:txBody>
          </p:sp>
          <p:sp>
            <p:nvSpPr>
              <p:cNvPr id="162" name="Rectangle 70"/>
              <p:cNvSpPr>
                <a:spLocks noChangeArrowheads="1"/>
              </p:cNvSpPr>
              <p:nvPr/>
            </p:nvSpPr>
            <p:spPr bwMode="auto">
              <a:xfrm>
                <a:off x="8015217" y="3851947"/>
                <a:ext cx="172760" cy="93439"/>
              </a:xfrm>
              <a:prstGeom prst="rect">
                <a:avLst/>
              </a:prstGeom>
              <a:solidFill>
                <a:srgbClr val="C0C0C0"/>
              </a:solidFill>
              <a:ln w="12700" algn="ctr">
                <a:solidFill>
                  <a:srgbClr val="CC0000"/>
                </a:solidFill>
                <a:miter lim="800000"/>
                <a:headEnd/>
                <a:tailEnd/>
              </a:ln>
            </p:spPr>
            <p:txBody>
              <a:bodyPr/>
              <a:lstStyle/>
              <a:p>
                <a:pPr algn="r" defTabSz="761970">
                  <a:defRPr/>
                </a:pPr>
                <a:endParaRPr lang="en-US" sz="1417" kern="0" baseline="-25000">
                  <a:solidFill>
                    <a:srgbClr val="000000"/>
                  </a:solidFill>
                </a:endParaRPr>
              </a:p>
            </p:txBody>
          </p:sp>
          <p:sp>
            <p:nvSpPr>
              <p:cNvPr id="163" name="Line 6"/>
              <p:cNvSpPr>
                <a:spLocks noChangeShapeType="1"/>
              </p:cNvSpPr>
              <p:nvPr/>
            </p:nvSpPr>
            <p:spPr bwMode="auto">
              <a:xfrm>
                <a:off x="6126214" y="5075993"/>
                <a:ext cx="171498"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64" name="Line 27"/>
              <p:cNvSpPr>
                <a:spLocks noChangeShapeType="1"/>
              </p:cNvSpPr>
              <p:nvPr/>
            </p:nvSpPr>
            <p:spPr bwMode="auto">
              <a:xfrm>
                <a:off x="6126214" y="4699124"/>
                <a:ext cx="171498"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65" name="Line 28"/>
              <p:cNvSpPr>
                <a:spLocks noChangeShapeType="1"/>
              </p:cNvSpPr>
              <p:nvPr/>
            </p:nvSpPr>
            <p:spPr bwMode="auto">
              <a:xfrm>
                <a:off x="6126214" y="5452863"/>
                <a:ext cx="171498"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66" name="Line 29"/>
              <p:cNvSpPr>
                <a:spLocks noChangeShapeType="1"/>
              </p:cNvSpPr>
              <p:nvPr/>
            </p:nvSpPr>
            <p:spPr bwMode="auto">
              <a:xfrm>
                <a:off x="6126214" y="5828694"/>
                <a:ext cx="171498" cy="0"/>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sp>
            <p:nvSpPr>
              <p:cNvPr id="167" name="Rectangle 37"/>
              <p:cNvSpPr>
                <a:spLocks noChangeArrowheads="1"/>
              </p:cNvSpPr>
              <p:nvPr/>
            </p:nvSpPr>
            <p:spPr bwMode="auto">
              <a:xfrm>
                <a:off x="6297712" y="4651367"/>
                <a:ext cx="172760" cy="93439"/>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68" name="Rectangle 38"/>
              <p:cNvSpPr>
                <a:spLocks noChangeArrowheads="1"/>
              </p:cNvSpPr>
              <p:nvPr/>
            </p:nvSpPr>
            <p:spPr bwMode="auto">
              <a:xfrm>
                <a:off x="6297712" y="5028236"/>
                <a:ext cx="172760" cy="93439"/>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69" name="Rectangle 39"/>
              <p:cNvSpPr>
                <a:spLocks noChangeArrowheads="1"/>
              </p:cNvSpPr>
              <p:nvPr/>
            </p:nvSpPr>
            <p:spPr bwMode="auto">
              <a:xfrm>
                <a:off x="6297712" y="5405105"/>
                <a:ext cx="172760" cy="93439"/>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170" name="Rectangle 40"/>
              <p:cNvSpPr>
                <a:spLocks noChangeArrowheads="1"/>
              </p:cNvSpPr>
              <p:nvPr/>
            </p:nvSpPr>
            <p:spPr bwMode="auto">
              <a:xfrm>
                <a:off x="6297712" y="5781974"/>
                <a:ext cx="172760" cy="93439"/>
              </a:xfrm>
              <a:prstGeom prst="rect">
                <a:avLst/>
              </a:prstGeom>
              <a:solidFill>
                <a:srgbClr val="C0C0C0"/>
              </a:solidFill>
              <a:ln w="12700" algn="ctr">
                <a:solidFill>
                  <a:srgbClr val="000000"/>
                </a:solidFill>
                <a:miter lim="800000"/>
                <a:headEnd/>
                <a:tailEnd/>
              </a:ln>
            </p:spPr>
            <p:txBody>
              <a:bodyPr/>
              <a:lstStyle/>
              <a:p>
                <a:pPr algn="r" defTabSz="761970">
                  <a:defRPr/>
                </a:pPr>
                <a:endParaRPr lang="en-US" sz="1417" kern="0" baseline="-25000">
                  <a:solidFill>
                    <a:srgbClr val="000000"/>
                  </a:solidFill>
                </a:endParaRPr>
              </a:p>
            </p:txBody>
          </p:sp>
          <p:sp>
            <p:nvSpPr>
              <p:cNvPr id="235" name="Line 8">
                <a:extLst>
                  <a:ext uri="{FF2B5EF4-FFF2-40B4-BE49-F238E27FC236}">
                    <a16:creationId xmlns:a16="http://schemas.microsoft.com/office/drawing/2014/main" id="{17C8DEF0-A043-4CE0-EA83-6CC961C9ADEA}"/>
                  </a:ext>
                </a:extLst>
              </p:cNvPr>
              <p:cNvSpPr>
                <a:spLocks noChangeShapeType="1"/>
              </p:cNvSpPr>
              <p:nvPr/>
            </p:nvSpPr>
            <p:spPr bwMode="auto">
              <a:xfrm flipV="1">
                <a:off x="8015217" y="4239114"/>
                <a:ext cx="0" cy="184633"/>
              </a:xfrm>
              <a:prstGeom prst="line">
                <a:avLst/>
              </a:prstGeom>
              <a:noFill/>
              <a:ln w="12700">
                <a:solidFill>
                  <a:srgbClr val="000000"/>
                </a:solidFill>
                <a:round/>
                <a:headEnd/>
                <a:tailEnd/>
              </a:ln>
            </p:spPr>
            <p:txBody>
              <a:bodyPr/>
              <a:lstStyle/>
              <a:p>
                <a:pPr algn="r" defTabSz="761970">
                  <a:defRPr/>
                </a:pPr>
                <a:endParaRPr lang="en-NZ" sz="1417" kern="0" baseline="-25000">
                  <a:solidFill>
                    <a:srgbClr val="000000"/>
                  </a:solidFill>
                </a:endParaRPr>
              </a:p>
            </p:txBody>
          </p:sp>
        </p:grpSp>
      </p:grpSp>
      <p:sp>
        <p:nvSpPr>
          <p:cNvPr id="230" name="TextBox 229"/>
          <p:cNvSpPr txBox="1"/>
          <p:nvPr/>
        </p:nvSpPr>
        <p:spPr>
          <a:xfrm>
            <a:off x="2874546" y="4993433"/>
            <a:ext cx="496931" cy="307777"/>
          </a:xfrm>
          <a:prstGeom prst="rect">
            <a:avLst/>
          </a:prstGeom>
          <a:noFill/>
        </p:spPr>
        <p:txBody>
          <a:bodyPr wrap="none" lIns="0" tIns="0" rIns="0" bIns="0" rtlCol="0">
            <a:spAutoFit/>
          </a:bodyPr>
          <a:lstStyle/>
          <a:p>
            <a:r>
              <a:rPr lang="en-US" sz="2000" b="1" dirty="0"/>
              <a:t>BFB</a:t>
            </a:r>
            <a:endParaRPr lang="en-GB" sz="2000" b="1" dirty="0"/>
          </a:p>
        </p:txBody>
      </p:sp>
      <p:sp>
        <p:nvSpPr>
          <p:cNvPr id="231" name="TextBox 230"/>
          <p:cNvSpPr txBox="1"/>
          <p:nvPr/>
        </p:nvSpPr>
        <p:spPr>
          <a:xfrm>
            <a:off x="5711027" y="4993433"/>
            <a:ext cx="490519" cy="307777"/>
          </a:xfrm>
          <a:prstGeom prst="rect">
            <a:avLst/>
          </a:prstGeom>
          <a:noFill/>
        </p:spPr>
        <p:txBody>
          <a:bodyPr wrap="none" lIns="0" tIns="0" rIns="0" bIns="0" rtlCol="0">
            <a:spAutoFit/>
          </a:bodyPr>
          <a:lstStyle/>
          <a:p>
            <a:r>
              <a:rPr lang="en-US" sz="2000" b="1" dirty="0"/>
              <a:t>CFB</a:t>
            </a:r>
            <a:endParaRPr lang="en-GB" sz="2000" b="1" dirty="0"/>
          </a:p>
        </p:txBody>
      </p:sp>
      <p:sp>
        <p:nvSpPr>
          <p:cNvPr id="232" name="TextBox 231"/>
          <p:cNvSpPr txBox="1"/>
          <p:nvPr/>
        </p:nvSpPr>
        <p:spPr>
          <a:xfrm>
            <a:off x="8632168" y="4994096"/>
            <a:ext cx="585097" cy="307777"/>
          </a:xfrm>
          <a:prstGeom prst="rect">
            <a:avLst/>
          </a:prstGeom>
          <a:noFill/>
        </p:spPr>
        <p:txBody>
          <a:bodyPr wrap="none" lIns="0" tIns="0" rIns="0" bIns="0" rtlCol="0">
            <a:spAutoFit/>
          </a:bodyPr>
          <a:lstStyle/>
          <a:p>
            <a:r>
              <a:rPr lang="en-US" sz="2000" b="1" dirty="0"/>
              <a:t>SIFB</a:t>
            </a:r>
            <a:endParaRPr lang="en-GB" sz="2000" b="1" dirty="0"/>
          </a:p>
        </p:txBody>
      </p:sp>
    </p:spTree>
    <p:extLst>
      <p:ext uri="{BB962C8B-B14F-4D97-AF65-F5344CB8AC3E}">
        <p14:creationId xmlns:p14="http://schemas.microsoft.com/office/powerpoint/2010/main" val="45266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00"/>
              </a:spcBef>
            </a:pPr>
            <a:r>
              <a:rPr lang="en-US" dirty="0"/>
              <a:t>XML Exchange Format</a:t>
            </a:r>
          </a:p>
        </p:txBody>
      </p:sp>
      <p:pic>
        <p:nvPicPr>
          <p:cNvPr id="3" name="Picture 2">
            <a:extLst>
              <a:ext uri="{FF2B5EF4-FFF2-40B4-BE49-F238E27FC236}">
                <a16:creationId xmlns:a16="http://schemas.microsoft.com/office/drawing/2014/main" id="{D0CC43CB-1B7D-94F1-EC6A-5E93C638D1B1}"/>
              </a:ext>
            </a:extLst>
          </p:cNvPr>
          <p:cNvPicPr>
            <a:picLocks noChangeAspect="1"/>
          </p:cNvPicPr>
          <p:nvPr/>
        </p:nvPicPr>
        <p:blipFill>
          <a:blip r:embed="rId2"/>
          <a:stretch>
            <a:fillRect/>
          </a:stretch>
        </p:blipFill>
        <p:spPr>
          <a:xfrm>
            <a:off x="1780822" y="802758"/>
            <a:ext cx="2375720" cy="1801263"/>
          </a:xfrm>
          <a:prstGeom prst="rect">
            <a:avLst/>
          </a:prstGeom>
        </p:spPr>
      </p:pic>
      <p:pic>
        <p:nvPicPr>
          <p:cNvPr id="7" name="Picture 6">
            <a:extLst>
              <a:ext uri="{FF2B5EF4-FFF2-40B4-BE49-F238E27FC236}">
                <a16:creationId xmlns:a16="http://schemas.microsoft.com/office/drawing/2014/main" id="{F83AF710-7677-AE89-088A-92FDCE5186DA}"/>
              </a:ext>
            </a:extLst>
          </p:cNvPr>
          <p:cNvPicPr>
            <a:picLocks noChangeAspect="1"/>
          </p:cNvPicPr>
          <p:nvPr/>
        </p:nvPicPr>
        <p:blipFill>
          <a:blip r:embed="rId3"/>
          <a:stretch>
            <a:fillRect/>
          </a:stretch>
        </p:blipFill>
        <p:spPr>
          <a:xfrm>
            <a:off x="5200957" y="802756"/>
            <a:ext cx="5716409" cy="5615961"/>
          </a:xfrm>
          <a:prstGeom prst="rect">
            <a:avLst/>
          </a:prstGeom>
        </p:spPr>
      </p:pic>
      <p:cxnSp>
        <p:nvCxnSpPr>
          <p:cNvPr id="9" name="Straight Arrow Connector 8">
            <a:extLst>
              <a:ext uri="{FF2B5EF4-FFF2-40B4-BE49-F238E27FC236}">
                <a16:creationId xmlns:a16="http://schemas.microsoft.com/office/drawing/2014/main" id="{7AE9ABA9-93C8-1787-8C95-320815000309}"/>
              </a:ext>
            </a:extLst>
          </p:cNvPr>
          <p:cNvCxnSpPr/>
          <p:nvPr/>
        </p:nvCxnSpPr>
        <p:spPr>
          <a:xfrm>
            <a:off x="4097867" y="1609289"/>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5567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2A8A-B7CC-806B-AEE5-6905B9FBE37C}"/>
              </a:ext>
            </a:extLst>
          </p:cNvPr>
          <p:cNvSpPr>
            <a:spLocks noGrp="1"/>
          </p:cNvSpPr>
          <p:nvPr>
            <p:ph type="title"/>
          </p:nvPr>
        </p:nvSpPr>
        <p:spPr>
          <a:xfrm>
            <a:off x="3109314" y="3333078"/>
            <a:ext cx="6170980" cy="602428"/>
          </a:xfrm>
        </p:spPr>
        <p:txBody>
          <a:bodyPr/>
          <a:lstStyle/>
          <a:p>
            <a:pPr algn="ctr"/>
            <a:r>
              <a:rPr lang="en-001" dirty="0"/>
              <a:t>Basic Function Block</a:t>
            </a:r>
          </a:p>
        </p:txBody>
      </p:sp>
    </p:spTree>
    <p:extLst>
      <p:ext uri="{BB962C8B-B14F-4D97-AF65-F5344CB8AC3E}">
        <p14:creationId xmlns:p14="http://schemas.microsoft.com/office/powerpoint/2010/main" val="3629030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00"/>
              </a:spcBef>
            </a:pPr>
            <a:r>
              <a:rPr lang="en-US" dirty="0"/>
              <a:t>Basic Function Blocks</a:t>
            </a:r>
            <a:endParaRPr lang="en-GB" dirty="0"/>
          </a:p>
        </p:txBody>
      </p:sp>
      <p:sp>
        <p:nvSpPr>
          <p:cNvPr id="3" name="Content Placeholder 2"/>
          <p:cNvSpPr>
            <a:spLocks noGrp="1"/>
          </p:cNvSpPr>
          <p:nvPr>
            <p:ph sz="half" idx="2"/>
          </p:nvPr>
        </p:nvSpPr>
        <p:spPr/>
        <p:txBody>
          <a:bodyPr/>
          <a:lstStyle/>
          <a:p>
            <a:pPr marL="342900" indent="-342900">
              <a:buFont typeface="Arial" panose="020B0604020202020204" pitchFamily="34" charset="0"/>
              <a:buChar char="●"/>
            </a:pPr>
            <a:endParaRPr lang="en-US" b="0" dirty="0">
              <a:latin typeface="+mn-lt"/>
            </a:endParaRPr>
          </a:p>
          <a:p>
            <a:pPr marL="580500" lvl="1" indent="-342900">
              <a:buFont typeface="Courier New" panose="02070309020205020404" pitchFamily="49" charset="0"/>
              <a:buChar char="o"/>
            </a:pPr>
            <a:endParaRPr lang="en-US" sz="1800" dirty="0">
              <a:latin typeface="+mn-lt"/>
            </a:endParaRPr>
          </a:p>
        </p:txBody>
      </p:sp>
      <p:sp>
        <p:nvSpPr>
          <p:cNvPr id="33" name="Line 28"/>
          <p:cNvSpPr>
            <a:spLocks noChangeShapeType="1"/>
          </p:cNvSpPr>
          <p:nvPr/>
        </p:nvSpPr>
        <p:spPr bwMode="auto">
          <a:xfrm>
            <a:off x="5619422" y="4075464"/>
            <a:ext cx="1021292" cy="0"/>
          </a:xfrm>
          <a:prstGeom prst="line">
            <a:avLst/>
          </a:prstGeom>
          <a:noFill/>
          <a:ln w="57150">
            <a:solidFill>
              <a:srgbClr val="000000"/>
            </a:solidFill>
            <a:round/>
            <a:headEnd/>
            <a:tailEnd type="triangle" w="med" len="med"/>
          </a:ln>
        </p:spPr>
        <p:txBody>
          <a:bodyPr/>
          <a:lstStyle/>
          <a:p>
            <a:pPr algn="ctr" defTabSz="761970">
              <a:defRPr/>
            </a:pPr>
            <a:endParaRPr lang="en-NZ" kern="0" baseline="-25000">
              <a:solidFill>
                <a:srgbClr val="000000"/>
              </a:solidFill>
            </a:endParaRPr>
          </a:p>
        </p:txBody>
      </p:sp>
      <p:sp>
        <p:nvSpPr>
          <p:cNvPr id="34" name="Rectangle 24"/>
          <p:cNvSpPr>
            <a:spLocks noChangeArrowheads="1"/>
          </p:cNvSpPr>
          <p:nvPr/>
        </p:nvSpPr>
        <p:spPr bwMode="auto">
          <a:xfrm>
            <a:off x="3594025" y="2106956"/>
            <a:ext cx="1980406" cy="707771"/>
          </a:xfrm>
          <a:prstGeom prst="rect">
            <a:avLst/>
          </a:prstGeom>
          <a:gradFill rotWithShape="1">
            <a:gsLst>
              <a:gs pos="0">
                <a:srgbClr val="FFFFFF"/>
              </a:gs>
              <a:gs pos="100000">
                <a:srgbClr val="C0C0C0"/>
              </a:gs>
            </a:gsLst>
            <a:lin ang="2700000" scaled="1"/>
          </a:gradFill>
          <a:ln w="9525">
            <a:solidFill>
              <a:srgbClr val="000000"/>
            </a:solidFill>
            <a:miter lim="800000"/>
            <a:headEnd/>
            <a:tailEnd/>
          </a:ln>
        </p:spPr>
        <p:txBody>
          <a:bodyPr wrap="none" anchor="ctr" anchorCtr="1"/>
          <a:lstStyle/>
          <a:p>
            <a:pPr algn="ctr" defTabSz="761970">
              <a:defRPr/>
            </a:pPr>
            <a:r>
              <a:rPr lang="en-US" sz="1400" kern="0" dirty="0">
                <a:solidFill>
                  <a:srgbClr val="000000"/>
                </a:solidFill>
              </a:rPr>
              <a:t>Execution</a:t>
            </a:r>
          </a:p>
          <a:p>
            <a:pPr algn="ctr" defTabSz="761970">
              <a:defRPr/>
            </a:pPr>
            <a:r>
              <a:rPr lang="en-US" sz="1400" kern="0" dirty="0">
                <a:solidFill>
                  <a:srgbClr val="000000"/>
                </a:solidFill>
              </a:rPr>
              <a:t>Control</a:t>
            </a:r>
          </a:p>
          <a:p>
            <a:pPr algn="ctr" defTabSz="761970">
              <a:defRPr/>
            </a:pPr>
            <a:r>
              <a:rPr lang="en-US" sz="1400" kern="0" dirty="0">
                <a:solidFill>
                  <a:srgbClr val="000000"/>
                </a:solidFill>
              </a:rPr>
              <a:t>Chart (ECC)</a:t>
            </a:r>
          </a:p>
        </p:txBody>
      </p:sp>
      <p:sp>
        <p:nvSpPr>
          <p:cNvPr id="35" name="Line 18"/>
          <p:cNvSpPr>
            <a:spLocks noChangeShapeType="1"/>
          </p:cNvSpPr>
          <p:nvPr/>
        </p:nvSpPr>
        <p:spPr bwMode="auto">
          <a:xfrm>
            <a:off x="2711626" y="4075464"/>
            <a:ext cx="840053" cy="0"/>
          </a:xfrm>
          <a:prstGeom prst="line">
            <a:avLst/>
          </a:prstGeom>
          <a:noFill/>
          <a:ln w="57150">
            <a:solidFill>
              <a:srgbClr val="000000"/>
            </a:solidFill>
            <a:round/>
            <a:headEnd/>
            <a:tailEnd type="triangle" w="med" len="med"/>
          </a:ln>
        </p:spPr>
        <p:txBody>
          <a:bodyPr/>
          <a:lstStyle/>
          <a:p>
            <a:pPr algn="ctr" defTabSz="761970">
              <a:defRPr/>
            </a:pPr>
            <a:endParaRPr lang="en-NZ" kern="0" baseline="-25000">
              <a:solidFill>
                <a:srgbClr val="000000"/>
              </a:solidFill>
            </a:endParaRPr>
          </a:p>
        </p:txBody>
      </p:sp>
      <p:sp>
        <p:nvSpPr>
          <p:cNvPr id="36" name="Line 19"/>
          <p:cNvSpPr>
            <a:spLocks noChangeShapeType="1"/>
          </p:cNvSpPr>
          <p:nvPr/>
        </p:nvSpPr>
        <p:spPr bwMode="auto">
          <a:xfrm flipV="1">
            <a:off x="2830687" y="2456214"/>
            <a:ext cx="714380" cy="0"/>
          </a:xfrm>
          <a:prstGeom prst="line">
            <a:avLst/>
          </a:prstGeom>
          <a:noFill/>
          <a:ln w="57150">
            <a:solidFill>
              <a:srgbClr val="CC0000"/>
            </a:solidFill>
            <a:round/>
            <a:headEnd/>
            <a:tailEnd type="triangle" w="med" len="med"/>
          </a:ln>
        </p:spPr>
        <p:txBody>
          <a:bodyPr/>
          <a:lstStyle/>
          <a:p>
            <a:pPr algn="ctr" defTabSz="761970">
              <a:defRPr/>
            </a:pPr>
            <a:endParaRPr lang="en-NZ" kern="0" baseline="-25000">
              <a:solidFill>
                <a:srgbClr val="000000"/>
              </a:solidFill>
            </a:endParaRPr>
          </a:p>
        </p:txBody>
      </p:sp>
      <p:sp>
        <p:nvSpPr>
          <p:cNvPr id="37" name="Line 20"/>
          <p:cNvSpPr>
            <a:spLocks noChangeShapeType="1"/>
          </p:cNvSpPr>
          <p:nvPr/>
        </p:nvSpPr>
        <p:spPr bwMode="auto">
          <a:xfrm>
            <a:off x="4244247" y="2818696"/>
            <a:ext cx="0" cy="657963"/>
          </a:xfrm>
          <a:prstGeom prst="line">
            <a:avLst/>
          </a:prstGeom>
          <a:noFill/>
          <a:ln w="57150">
            <a:solidFill>
              <a:srgbClr val="CC0000"/>
            </a:solidFill>
            <a:prstDash val="dash"/>
            <a:round/>
            <a:headEnd/>
            <a:tailEnd type="triangle" w="med" len="med"/>
          </a:ln>
        </p:spPr>
        <p:txBody>
          <a:bodyPr/>
          <a:lstStyle/>
          <a:p>
            <a:pPr algn="ctr" defTabSz="761970">
              <a:defRPr/>
            </a:pPr>
            <a:endParaRPr lang="en-NZ" kern="0" baseline="-25000">
              <a:solidFill>
                <a:srgbClr val="000000"/>
              </a:solidFill>
            </a:endParaRPr>
          </a:p>
        </p:txBody>
      </p:sp>
      <p:sp>
        <p:nvSpPr>
          <p:cNvPr id="38" name="Rectangle 7"/>
          <p:cNvSpPr>
            <a:spLocks noChangeArrowheads="1"/>
          </p:cNvSpPr>
          <p:nvPr/>
        </p:nvSpPr>
        <p:spPr bwMode="auto">
          <a:xfrm>
            <a:off x="3571535" y="3075341"/>
            <a:ext cx="2002896" cy="1960563"/>
          </a:xfrm>
          <a:prstGeom prst="rect">
            <a:avLst/>
          </a:prstGeom>
          <a:noFill/>
          <a:ln w="57150">
            <a:solidFill>
              <a:srgbClr val="000000"/>
            </a:solidFill>
            <a:miter lim="800000"/>
            <a:headEnd/>
            <a:tailEnd/>
          </a:ln>
        </p:spPr>
        <p:txBody>
          <a:bodyPr wrap="none" anchor="ctr"/>
          <a:lstStyle/>
          <a:p>
            <a:pPr algn="ctr" defTabSz="761970">
              <a:defRPr/>
            </a:pPr>
            <a:endParaRPr lang="en-US" kern="0" baseline="-25000">
              <a:solidFill>
                <a:srgbClr val="000000"/>
              </a:solidFill>
            </a:endParaRPr>
          </a:p>
        </p:txBody>
      </p:sp>
      <p:sp>
        <p:nvSpPr>
          <p:cNvPr id="39" name="Line 9"/>
          <p:cNvSpPr>
            <a:spLocks noChangeShapeType="1"/>
          </p:cNvSpPr>
          <p:nvPr/>
        </p:nvSpPr>
        <p:spPr bwMode="auto">
          <a:xfrm flipV="1">
            <a:off x="3771295" y="2817373"/>
            <a:ext cx="0" cy="257969"/>
          </a:xfrm>
          <a:prstGeom prst="line">
            <a:avLst/>
          </a:prstGeom>
          <a:noFill/>
          <a:ln w="57150">
            <a:solidFill>
              <a:srgbClr val="000000"/>
            </a:solidFill>
            <a:round/>
            <a:headEnd/>
            <a:tailEnd/>
          </a:ln>
        </p:spPr>
        <p:txBody>
          <a:bodyPr/>
          <a:lstStyle/>
          <a:p>
            <a:pPr algn="ctr" defTabSz="761970">
              <a:defRPr/>
            </a:pPr>
            <a:endParaRPr lang="en-NZ" kern="0" baseline="-25000">
              <a:solidFill>
                <a:srgbClr val="000000"/>
              </a:solidFill>
            </a:endParaRPr>
          </a:p>
        </p:txBody>
      </p:sp>
      <p:sp>
        <p:nvSpPr>
          <p:cNvPr id="40" name="Line 10"/>
          <p:cNvSpPr>
            <a:spLocks noChangeShapeType="1"/>
          </p:cNvSpPr>
          <p:nvPr/>
        </p:nvSpPr>
        <p:spPr bwMode="auto">
          <a:xfrm flipV="1">
            <a:off x="5374670" y="2817373"/>
            <a:ext cx="0" cy="257969"/>
          </a:xfrm>
          <a:prstGeom prst="line">
            <a:avLst/>
          </a:prstGeom>
          <a:noFill/>
          <a:ln w="57150">
            <a:solidFill>
              <a:srgbClr val="000000"/>
            </a:solidFill>
            <a:round/>
            <a:headEnd/>
            <a:tailEnd/>
          </a:ln>
        </p:spPr>
        <p:txBody>
          <a:bodyPr/>
          <a:lstStyle/>
          <a:p>
            <a:pPr algn="ctr" defTabSz="761970">
              <a:defRPr/>
            </a:pPr>
            <a:endParaRPr lang="en-NZ" kern="0" baseline="-25000">
              <a:solidFill>
                <a:srgbClr val="000000"/>
              </a:solidFill>
            </a:endParaRPr>
          </a:p>
        </p:txBody>
      </p:sp>
      <p:sp>
        <p:nvSpPr>
          <p:cNvPr id="41" name="Line 11"/>
          <p:cNvSpPr>
            <a:spLocks noChangeShapeType="1"/>
          </p:cNvSpPr>
          <p:nvPr/>
        </p:nvSpPr>
        <p:spPr bwMode="auto">
          <a:xfrm flipV="1">
            <a:off x="3571537" y="2818693"/>
            <a:ext cx="211659" cy="0"/>
          </a:xfrm>
          <a:prstGeom prst="line">
            <a:avLst/>
          </a:prstGeom>
          <a:noFill/>
          <a:ln w="57150">
            <a:solidFill>
              <a:srgbClr val="000000"/>
            </a:solidFill>
            <a:round/>
            <a:headEnd/>
            <a:tailEnd/>
          </a:ln>
        </p:spPr>
        <p:txBody>
          <a:bodyPr/>
          <a:lstStyle/>
          <a:p>
            <a:pPr algn="ctr" defTabSz="761970">
              <a:defRPr/>
            </a:pPr>
            <a:endParaRPr lang="en-NZ" kern="0" baseline="-25000">
              <a:solidFill>
                <a:srgbClr val="000000"/>
              </a:solidFill>
            </a:endParaRPr>
          </a:p>
        </p:txBody>
      </p:sp>
      <p:sp>
        <p:nvSpPr>
          <p:cNvPr id="42" name="Line 12"/>
          <p:cNvSpPr>
            <a:spLocks noChangeShapeType="1"/>
          </p:cNvSpPr>
          <p:nvPr/>
        </p:nvSpPr>
        <p:spPr bwMode="auto">
          <a:xfrm flipV="1">
            <a:off x="5374672" y="2818693"/>
            <a:ext cx="194473" cy="0"/>
          </a:xfrm>
          <a:prstGeom prst="line">
            <a:avLst/>
          </a:prstGeom>
          <a:noFill/>
          <a:ln w="57150">
            <a:solidFill>
              <a:srgbClr val="000000"/>
            </a:solidFill>
            <a:round/>
            <a:headEnd/>
            <a:tailEnd/>
          </a:ln>
        </p:spPr>
        <p:txBody>
          <a:bodyPr/>
          <a:lstStyle/>
          <a:p>
            <a:pPr algn="ctr" defTabSz="761970">
              <a:defRPr/>
            </a:pPr>
            <a:endParaRPr lang="en-NZ" kern="0" baseline="-25000">
              <a:solidFill>
                <a:srgbClr val="000000"/>
              </a:solidFill>
            </a:endParaRPr>
          </a:p>
        </p:txBody>
      </p:sp>
      <p:sp>
        <p:nvSpPr>
          <p:cNvPr id="43" name="Line 13"/>
          <p:cNvSpPr>
            <a:spLocks noChangeShapeType="1"/>
          </p:cNvSpPr>
          <p:nvPr/>
        </p:nvSpPr>
        <p:spPr bwMode="auto">
          <a:xfrm flipV="1">
            <a:off x="3571534" y="2095058"/>
            <a:ext cx="0" cy="723636"/>
          </a:xfrm>
          <a:prstGeom prst="line">
            <a:avLst/>
          </a:prstGeom>
          <a:noFill/>
          <a:ln w="57150">
            <a:solidFill>
              <a:srgbClr val="000000"/>
            </a:solidFill>
            <a:round/>
            <a:headEnd/>
            <a:tailEnd/>
          </a:ln>
        </p:spPr>
        <p:txBody>
          <a:bodyPr/>
          <a:lstStyle/>
          <a:p>
            <a:pPr algn="ctr" defTabSz="761970">
              <a:defRPr/>
            </a:pPr>
            <a:endParaRPr lang="en-NZ" kern="0" baseline="-25000">
              <a:solidFill>
                <a:srgbClr val="000000"/>
              </a:solidFill>
            </a:endParaRPr>
          </a:p>
        </p:txBody>
      </p:sp>
      <p:sp>
        <p:nvSpPr>
          <p:cNvPr id="44" name="Line 14"/>
          <p:cNvSpPr>
            <a:spLocks noChangeShapeType="1"/>
          </p:cNvSpPr>
          <p:nvPr/>
        </p:nvSpPr>
        <p:spPr bwMode="auto">
          <a:xfrm flipV="1">
            <a:off x="5574430" y="2095058"/>
            <a:ext cx="0" cy="723636"/>
          </a:xfrm>
          <a:prstGeom prst="line">
            <a:avLst/>
          </a:prstGeom>
          <a:noFill/>
          <a:ln w="57150">
            <a:solidFill>
              <a:srgbClr val="000000"/>
            </a:solidFill>
            <a:round/>
            <a:headEnd/>
            <a:tailEnd/>
          </a:ln>
        </p:spPr>
        <p:txBody>
          <a:bodyPr/>
          <a:lstStyle/>
          <a:p>
            <a:pPr algn="ctr" defTabSz="761970">
              <a:defRPr/>
            </a:pPr>
            <a:endParaRPr lang="en-NZ" kern="0" baseline="-25000">
              <a:solidFill>
                <a:srgbClr val="000000"/>
              </a:solidFill>
            </a:endParaRPr>
          </a:p>
        </p:txBody>
      </p:sp>
      <p:sp>
        <p:nvSpPr>
          <p:cNvPr id="45" name="Line 16"/>
          <p:cNvSpPr>
            <a:spLocks noChangeShapeType="1"/>
          </p:cNvSpPr>
          <p:nvPr/>
        </p:nvSpPr>
        <p:spPr bwMode="auto">
          <a:xfrm flipV="1">
            <a:off x="3571535" y="2106953"/>
            <a:ext cx="2002896" cy="0"/>
          </a:xfrm>
          <a:prstGeom prst="line">
            <a:avLst/>
          </a:prstGeom>
          <a:noFill/>
          <a:ln w="57150">
            <a:solidFill>
              <a:srgbClr val="000000"/>
            </a:solidFill>
            <a:round/>
            <a:headEnd/>
            <a:tailEnd/>
          </a:ln>
        </p:spPr>
        <p:txBody>
          <a:bodyPr/>
          <a:lstStyle/>
          <a:p>
            <a:pPr algn="ctr" defTabSz="761970">
              <a:defRPr/>
            </a:pPr>
            <a:endParaRPr lang="en-NZ" kern="0" baseline="-25000">
              <a:solidFill>
                <a:srgbClr val="000000"/>
              </a:solidFill>
            </a:endParaRPr>
          </a:p>
        </p:txBody>
      </p:sp>
      <p:sp>
        <p:nvSpPr>
          <p:cNvPr id="46" name="Line 32"/>
          <p:cNvSpPr>
            <a:spLocks noChangeShapeType="1"/>
          </p:cNvSpPr>
          <p:nvPr/>
        </p:nvSpPr>
        <p:spPr bwMode="auto">
          <a:xfrm>
            <a:off x="5024334" y="2814726"/>
            <a:ext cx="0" cy="661933"/>
          </a:xfrm>
          <a:prstGeom prst="line">
            <a:avLst/>
          </a:prstGeom>
          <a:noFill/>
          <a:ln w="57150">
            <a:solidFill>
              <a:srgbClr val="CC0000"/>
            </a:solidFill>
            <a:prstDash val="dash"/>
            <a:round/>
            <a:headEnd type="triangle" w="med" len="med"/>
            <a:tailEnd/>
          </a:ln>
        </p:spPr>
        <p:txBody>
          <a:bodyPr/>
          <a:lstStyle/>
          <a:p>
            <a:pPr algn="ctr" defTabSz="761970">
              <a:defRPr/>
            </a:pPr>
            <a:endParaRPr lang="en-NZ" kern="0" baseline="-25000">
              <a:solidFill>
                <a:srgbClr val="000000"/>
              </a:solidFill>
            </a:endParaRPr>
          </a:p>
        </p:txBody>
      </p:sp>
      <p:sp>
        <p:nvSpPr>
          <p:cNvPr id="47" name="Line 34"/>
          <p:cNvSpPr>
            <a:spLocks noChangeShapeType="1"/>
          </p:cNvSpPr>
          <p:nvPr/>
        </p:nvSpPr>
        <p:spPr bwMode="auto">
          <a:xfrm flipV="1">
            <a:off x="5619424" y="2456214"/>
            <a:ext cx="723633" cy="0"/>
          </a:xfrm>
          <a:prstGeom prst="line">
            <a:avLst/>
          </a:prstGeom>
          <a:noFill/>
          <a:ln w="57150">
            <a:solidFill>
              <a:srgbClr val="CC0000"/>
            </a:solidFill>
            <a:round/>
            <a:headEnd/>
            <a:tailEnd type="triangle" w="med" len="med"/>
          </a:ln>
        </p:spPr>
        <p:txBody>
          <a:bodyPr/>
          <a:lstStyle/>
          <a:p>
            <a:pPr algn="ctr" defTabSz="761970">
              <a:defRPr/>
            </a:pPr>
            <a:endParaRPr lang="en-NZ" kern="0" baseline="-25000">
              <a:solidFill>
                <a:srgbClr val="000000"/>
              </a:solidFill>
            </a:endParaRPr>
          </a:p>
        </p:txBody>
      </p:sp>
      <p:sp>
        <p:nvSpPr>
          <p:cNvPr id="48" name="Text Box 38"/>
          <p:cNvSpPr txBox="1">
            <a:spLocks noChangeArrowheads="1"/>
          </p:cNvSpPr>
          <p:nvPr/>
        </p:nvSpPr>
        <p:spPr bwMode="auto">
          <a:xfrm>
            <a:off x="2572876" y="1844826"/>
            <a:ext cx="1156076" cy="584775"/>
          </a:xfrm>
          <a:prstGeom prst="rect">
            <a:avLst/>
          </a:prstGeom>
          <a:noFill/>
          <a:ln w="9525">
            <a:noFill/>
            <a:miter lim="800000"/>
            <a:headEnd/>
            <a:tailEnd/>
          </a:ln>
        </p:spPr>
        <p:txBody>
          <a:bodyPr wrap="square">
            <a:spAutoFit/>
          </a:bodyPr>
          <a:lstStyle/>
          <a:p>
            <a:pPr defTabSz="761970">
              <a:spcBef>
                <a:spcPct val="50000"/>
              </a:spcBef>
              <a:defRPr/>
            </a:pPr>
            <a:r>
              <a:rPr lang="en-US" sz="1600" kern="0" dirty="0">
                <a:solidFill>
                  <a:srgbClr val="CC0000"/>
                </a:solidFill>
              </a:rPr>
              <a:t>Event Input</a:t>
            </a:r>
          </a:p>
        </p:txBody>
      </p:sp>
      <p:sp>
        <p:nvSpPr>
          <p:cNvPr id="49" name="Text Box 47"/>
          <p:cNvSpPr txBox="1">
            <a:spLocks noChangeArrowheads="1"/>
          </p:cNvSpPr>
          <p:nvPr/>
        </p:nvSpPr>
        <p:spPr bwMode="auto">
          <a:xfrm>
            <a:off x="2472515" y="3501010"/>
            <a:ext cx="958777" cy="584775"/>
          </a:xfrm>
          <a:prstGeom prst="rect">
            <a:avLst/>
          </a:prstGeom>
          <a:noFill/>
          <a:ln w="9525">
            <a:noFill/>
            <a:miter lim="800000"/>
            <a:headEnd/>
            <a:tailEnd/>
          </a:ln>
        </p:spPr>
        <p:txBody>
          <a:bodyPr wrap="square">
            <a:spAutoFit/>
          </a:bodyPr>
          <a:lstStyle/>
          <a:p>
            <a:pPr defTabSz="761970">
              <a:spcBef>
                <a:spcPct val="50000"/>
              </a:spcBef>
              <a:defRPr/>
            </a:pPr>
            <a:r>
              <a:rPr lang="en-US" sz="1600" kern="0" dirty="0">
                <a:solidFill>
                  <a:srgbClr val="000000"/>
                </a:solidFill>
              </a:rPr>
              <a:t>Data Input</a:t>
            </a:r>
          </a:p>
        </p:txBody>
      </p:sp>
      <p:sp>
        <p:nvSpPr>
          <p:cNvPr id="50" name="Text Box 48"/>
          <p:cNvSpPr txBox="1">
            <a:spLocks noChangeArrowheads="1"/>
          </p:cNvSpPr>
          <p:nvPr/>
        </p:nvSpPr>
        <p:spPr bwMode="auto">
          <a:xfrm>
            <a:off x="5544747" y="1844826"/>
            <a:ext cx="952507" cy="584775"/>
          </a:xfrm>
          <a:prstGeom prst="rect">
            <a:avLst/>
          </a:prstGeom>
          <a:noFill/>
          <a:ln w="9525">
            <a:noFill/>
            <a:miter lim="800000"/>
            <a:headEnd/>
            <a:tailEnd/>
          </a:ln>
        </p:spPr>
        <p:txBody>
          <a:bodyPr wrap="square">
            <a:spAutoFit/>
          </a:bodyPr>
          <a:lstStyle/>
          <a:p>
            <a:pPr algn="r" defTabSz="761970">
              <a:spcBef>
                <a:spcPct val="50000"/>
              </a:spcBef>
              <a:defRPr/>
            </a:pPr>
            <a:r>
              <a:rPr lang="en-US" sz="1600" kern="0" dirty="0">
                <a:solidFill>
                  <a:srgbClr val="CC0000"/>
                </a:solidFill>
              </a:rPr>
              <a:t>Event Output</a:t>
            </a:r>
          </a:p>
        </p:txBody>
      </p:sp>
      <p:sp>
        <p:nvSpPr>
          <p:cNvPr id="51" name="Text Box 49"/>
          <p:cNvSpPr txBox="1">
            <a:spLocks noChangeArrowheads="1"/>
          </p:cNvSpPr>
          <p:nvPr/>
        </p:nvSpPr>
        <p:spPr bwMode="auto">
          <a:xfrm>
            <a:off x="5627030" y="3501010"/>
            <a:ext cx="1013684" cy="584775"/>
          </a:xfrm>
          <a:prstGeom prst="rect">
            <a:avLst/>
          </a:prstGeom>
          <a:noFill/>
          <a:ln w="9525">
            <a:noFill/>
            <a:miter lim="800000"/>
            <a:headEnd/>
            <a:tailEnd/>
          </a:ln>
        </p:spPr>
        <p:txBody>
          <a:bodyPr wrap="square">
            <a:spAutoFit/>
          </a:bodyPr>
          <a:lstStyle/>
          <a:p>
            <a:pPr algn="r" defTabSz="761970">
              <a:spcBef>
                <a:spcPct val="50000"/>
              </a:spcBef>
              <a:defRPr/>
            </a:pPr>
            <a:r>
              <a:rPr lang="en-US" sz="1600" kern="0" dirty="0">
                <a:solidFill>
                  <a:srgbClr val="000000"/>
                </a:solidFill>
              </a:rPr>
              <a:t>Data Output</a:t>
            </a:r>
          </a:p>
        </p:txBody>
      </p:sp>
      <p:grpSp>
        <p:nvGrpSpPr>
          <p:cNvPr id="52" name="Group 51"/>
          <p:cNvGrpSpPr/>
          <p:nvPr/>
        </p:nvGrpSpPr>
        <p:grpSpPr>
          <a:xfrm>
            <a:off x="3975331" y="3596815"/>
            <a:ext cx="1184567" cy="1019968"/>
            <a:chOff x="1657985" y="3068638"/>
            <a:chExt cx="1421480" cy="1223962"/>
          </a:xfrm>
        </p:grpSpPr>
        <p:sp>
          <p:nvSpPr>
            <p:cNvPr id="53" name="Rectangle 19"/>
            <p:cNvSpPr>
              <a:spLocks noChangeArrowheads="1"/>
            </p:cNvSpPr>
            <p:nvPr/>
          </p:nvSpPr>
          <p:spPr bwMode="auto">
            <a:xfrm>
              <a:off x="1763713" y="3068638"/>
              <a:ext cx="215900" cy="1223962"/>
            </a:xfrm>
            <a:prstGeom prst="rect">
              <a:avLst/>
            </a:prstGeom>
            <a:gradFill rotWithShape="1">
              <a:gsLst>
                <a:gs pos="0">
                  <a:srgbClr val="FFFFFF"/>
                </a:gs>
                <a:gs pos="100000">
                  <a:srgbClr val="C0C0C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pPr algn="ctr" defTabSz="761970">
                <a:defRPr/>
              </a:pPr>
              <a:endParaRPr lang="en-US" sz="1417" kern="0" baseline="-25000">
                <a:solidFill>
                  <a:srgbClr val="000000"/>
                </a:solidFill>
              </a:endParaRPr>
            </a:p>
          </p:txBody>
        </p:sp>
        <p:sp>
          <p:nvSpPr>
            <p:cNvPr id="54" name="Rectangle 31"/>
            <p:cNvSpPr>
              <a:spLocks noChangeArrowheads="1"/>
            </p:cNvSpPr>
            <p:nvPr/>
          </p:nvSpPr>
          <p:spPr bwMode="auto">
            <a:xfrm>
              <a:off x="2052638" y="3068638"/>
              <a:ext cx="215900" cy="1223962"/>
            </a:xfrm>
            <a:prstGeom prst="rect">
              <a:avLst/>
            </a:prstGeom>
            <a:gradFill rotWithShape="1">
              <a:gsLst>
                <a:gs pos="0">
                  <a:srgbClr val="FFFFFF"/>
                </a:gs>
                <a:gs pos="100000">
                  <a:srgbClr val="C0C0C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pPr algn="ctr" defTabSz="761970">
                <a:defRPr/>
              </a:pPr>
              <a:endParaRPr lang="en-US" sz="1417" kern="0" baseline="-25000">
                <a:solidFill>
                  <a:srgbClr val="000000"/>
                </a:solidFill>
              </a:endParaRPr>
            </a:p>
          </p:txBody>
        </p:sp>
        <p:sp>
          <p:nvSpPr>
            <p:cNvPr id="55" name="Rectangle 32"/>
            <p:cNvSpPr>
              <a:spLocks noChangeArrowheads="1"/>
            </p:cNvSpPr>
            <p:nvPr/>
          </p:nvSpPr>
          <p:spPr bwMode="auto">
            <a:xfrm>
              <a:off x="2339975" y="3068638"/>
              <a:ext cx="215900" cy="1223962"/>
            </a:xfrm>
            <a:prstGeom prst="rect">
              <a:avLst/>
            </a:prstGeom>
            <a:gradFill rotWithShape="1">
              <a:gsLst>
                <a:gs pos="0">
                  <a:srgbClr val="FFFFFF"/>
                </a:gs>
                <a:gs pos="100000">
                  <a:srgbClr val="C0C0C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pPr algn="ctr" defTabSz="761970">
                <a:defRPr/>
              </a:pPr>
              <a:endParaRPr lang="en-US" sz="1417" kern="0" baseline="-25000">
                <a:solidFill>
                  <a:srgbClr val="000000"/>
                </a:solidFill>
              </a:endParaRPr>
            </a:p>
          </p:txBody>
        </p:sp>
        <p:sp>
          <p:nvSpPr>
            <p:cNvPr id="56" name="Rectangle 33"/>
            <p:cNvSpPr>
              <a:spLocks noChangeArrowheads="1"/>
            </p:cNvSpPr>
            <p:nvPr/>
          </p:nvSpPr>
          <p:spPr bwMode="auto">
            <a:xfrm>
              <a:off x="2628900" y="3068638"/>
              <a:ext cx="215900" cy="1223962"/>
            </a:xfrm>
            <a:prstGeom prst="rect">
              <a:avLst/>
            </a:prstGeom>
            <a:gradFill rotWithShape="1">
              <a:gsLst>
                <a:gs pos="0">
                  <a:srgbClr val="FFFFFF"/>
                </a:gs>
                <a:gs pos="100000">
                  <a:srgbClr val="C0C0C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pPr algn="ctr" defTabSz="761970">
                <a:defRPr/>
              </a:pPr>
              <a:endParaRPr lang="en-US" sz="1417" kern="0" baseline="-25000">
                <a:solidFill>
                  <a:srgbClr val="000000"/>
                </a:solidFill>
              </a:endParaRPr>
            </a:p>
          </p:txBody>
        </p:sp>
        <p:sp>
          <p:nvSpPr>
            <p:cNvPr id="57" name="Text Box 34"/>
            <p:cNvSpPr txBox="1">
              <a:spLocks noChangeArrowheads="1"/>
            </p:cNvSpPr>
            <p:nvPr/>
          </p:nvSpPr>
          <p:spPr bwMode="auto">
            <a:xfrm>
              <a:off x="1657985" y="3429001"/>
              <a:ext cx="1421480" cy="369333"/>
            </a:xfrm>
            <a:prstGeom prst="rect">
              <a:avLst/>
            </a:prstGeom>
            <a:noFill/>
            <a:ln w="9525">
              <a:noFill/>
              <a:miter lim="800000"/>
              <a:headEnd/>
              <a:tailEnd/>
            </a:ln>
          </p:spPr>
          <p:txBody>
            <a:bodyPr wrap="square" anchor="t" anchorCtr="1">
              <a:spAutoFit/>
            </a:bodyPr>
            <a:lstStyle/>
            <a:p>
              <a:pPr algn="ctr" defTabSz="761970">
                <a:spcBef>
                  <a:spcPct val="50000"/>
                </a:spcBef>
                <a:defRPr/>
              </a:pPr>
              <a:r>
                <a:rPr lang="en-US" sz="1400" kern="0" dirty="0">
                  <a:solidFill>
                    <a:srgbClr val="000000"/>
                  </a:solidFill>
                </a:rPr>
                <a:t>Algorithms</a:t>
              </a:r>
              <a:endParaRPr lang="en-US" sz="1200" kern="0" dirty="0">
                <a:solidFill>
                  <a:srgbClr val="000000"/>
                </a:solidFill>
              </a:endParaRPr>
            </a:p>
          </p:txBody>
        </p:sp>
      </p:grpSp>
      <p:pic>
        <p:nvPicPr>
          <p:cNvPr id="58" name="Picture 57" descr="ECC1.png"/>
          <p:cNvPicPr>
            <a:picLocks noChangeAspect="1"/>
          </p:cNvPicPr>
          <p:nvPr/>
        </p:nvPicPr>
        <p:blipFill>
          <a:blip r:embed="rId3" cstate="print"/>
          <a:stretch>
            <a:fillRect/>
          </a:stretch>
        </p:blipFill>
        <p:spPr>
          <a:xfrm>
            <a:off x="6878842" y="1995593"/>
            <a:ext cx="2840643" cy="1785950"/>
          </a:xfrm>
          <a:prstGeom prst="rect">
            <a:avLst/>
          </a:prstGeom>
        </p:spPr>
      </p:pic>
      <p:sp>
        <p:nvSpPr>
          <p:cNvPr id="59" name="TextBox 58"/>
          <p:cNvSpPr txBox="1"/>
          <p:nvPr/>
        </p:nvSpPr>
        <p:spPr>
          <a:xfrm>
            <a:off x="6861488" y="4079202"/>
            <a:ext cx="3338200" cy="1375056"/>
          </a:xfrm>
          <a:prstGeom prst="rect">
            <a:avLst/>
          </a:prstGeom>
          <a:noFill/>
        </p:spPr>
        <p:txBody>
          <a:bodyPr wrap="square" rtlCol="0">
            <a:spAutoFit/>
          </a:bodyPr>
          <a:lstStyle/>
          <a:p>
            <a:pPr defTabSz="761970">
              <a:defRPr/>
            </a:pPr>
            <a:r>
              <a:rPr lang="en-NZ" sz="1667" kern="0" dirty="0">
                <a:solidFill>
                  <a:srgbClr val="000000"/>
                </a:solidFill>
              </a:rPr>
              <a:t>Algorithms can be programmed in PLC languages</a:t>
            </a:r>
          </a:p>
          <a:p>
            <a:pPr defTabSz="761970">
              <a:buFont typeface="Arial" pitchFamily="34" charset="0"/>
              <a:buChar char="•"/>
              <a:defRPr/>
            </a:pPr>
            <a:r>
              <a:rPr lang="en-NZ" sz="1667" kern="0" dirty="0">
                <a:solidFill>
                  <a:srgbClr val="000000"/>
                </a:solidFill>
              </a:rPr>
              <a:t> Structured Text</a:t>
            </a:r>
          </a:p>
          <a:p>
            <a:pPr defTabSz="761970">
              <a:buFont typeface="Arial" pitchFamily="34" charset="0"/>
              <a:buChar char="•"/>
              <a:defRPr/>
            </a:pPr>
            <a:r>
              <a:rPr lang="en-NZ" sz="1667" kern="0" dirty="0">
                <a:solidFill>
                  <a:srgbClr val="000000"/>
                </a:solidFill>
              </a:rPr>
              <a:t> Ladder Logic</a:t>
            </a:r>
          </a:p>
          <a:p>
            <a:pPr defTabSz="761970">
              <a:buFont typeface="Arial" pitchFamily="34" charset="0"/>
              <a:buChar char="•"/>
              <a:defRPr/>
            </a:pPr>
            <a:r>
              <a:rPr lang="en-NZ" sz="1667" kern="0" dirty="0">
                <a:solidFill>
                  <a:srgbClr val="000000"/>
                </a:solidFill>
              </a:rPr>
              <a:t> etc.</a:t>
            </a:r>
          </a:p>
        </p:txBody>
      </p:sp>
    </p:spTree>
    <p:extLst>
      <p:ext uri="{BB962C8B-B14F-4D97-AF65-F5344CB8AC3E}">
        <p14:creationId xmlns:p14="http://schemas.microsoft.com/office/powerpoint/2010/main" val="128101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46" grpId="0" animBg="1"/>
      <p:bldP spid="47" grpId="0" animBg="1"/>
      <p:bldP spid="48" grpId="0"/>
      <p:bldP spid="49" grpId="0"/>
      <p:bldP spid="50" grpId="0"/>
      <p:bldP spid="51" grpId="0"/>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2A8A-B7CC-806B-AEE5-6905B9FBE37C}"/>
              </a:ext>
            </a:extLst>
          </p:cNvPr>
          <p:cNvSpPr>
            <a:spLocks noGrp="1"/>
          </p:cNvSpPr>
          <p:nvPr>
            <p:ph type="title"/>
          </p:nvPr>
        </p:nvSpPr>
        <p:spPr>
          <a:xfrm>
            <a:off x="2579915" y="3291456"/>
            <a:ext cx="7563553" cy="602428"/>
          </a:xfrm>
        </p:spPr>
        <p:txBody>
          <a:bodyPr/>
          <a:lstStyle/>
          <a:p>
            <a:r>
              <a:rPr lang="en-001" dirty="0"/>
              <a:t>Example of a simple system FLASHER</a:t>
            </a:r>
          </a:p>
        </p:txBody>
      </p:sp>
    </p:spTree>
    <p:extLst>
      <p:ext uri="{BB962C8B-B14F-4D97-AF65-F5344CB8AC3E}">
        <p14:creationId xmlns:p14="http://schemas.microsoft.com/office/powerpoint/2010/main" val="351900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00"/>
              </a:spcBef>
            </a:pPr>
            <a:r>
              <a:rPr lang="en-GB" dirty="0"/>
              <a:t>Execution Control Chart (ECC)</a:t>
            </a:r>
          </a:p>
        </p:txBody>
      </p:sp>
      <p:sp>
        <p:nvSpPr>
          <p:cNvPr id="3" name="Content Placeholder 2"/>
          <p:cNvSpPr>
            <a:spLocks noGrp="1"/>
          </p:cNvSpPr>
          <p:nvPr>
            <p:ph sz="half" idx="2"/>
          </p:nvPr>
        </p:nvSpPr>
        <p:spPr/>
        <p:txBody>
          <a:bodyPr/>
          <a:lstStyle/>
          <a:p>
            <a:pPr marL="342900" indent="-342900">
              <a:buFont typeface="Arial" panose="020B0604020202020204" pitchFamily="34" charset="0"/>
              <a:buChar char="●"/>
            </a:pPr>
            <a:endParaRPr lang="en-US" b="0" dirty="0">
              <a:latin typeface="+mn-lt"/>
            </a:endParaRPr>
          </a:p>
          <a:p>
            <a:pPr marL="580500" lvl="1" indent="-342900">
              <a:buFont typeface="Courier New" panose="02070309020205020404" pitchFamily="49" charset="0"/>
              <a:buChar char="o"/>
            </a:pPr>
            <a:endParaRPr lang="en-US" sz="1800" dirty="0">
              <a:latin typeface="+mn-lt"/>
            </a:endParaRPr>
          </a:p>
        </p:txBody>
      </p:sp>
      <p:pic>
        <p:nvPicPr>
          <p:cNvPr id="6" name="Content Placeholder 3" descr="ECC1.png"/>
          <p:cNvPicPr>
            <a:picLocks noChangeAspect="1"/>
          </p:cNvPicPr>
          <p:nvPr/>
        </p:nvPicPr>
        <p:blipFill>
          <a:blip r:embed="rId3" cstate="print"/>
          <a:stretch>
            <a:fillRect/>
          </a:stretch>
        </p:blipFill>
        <p:spPr bwMode="auto">
          <a:xfrm>
            <a:off x="5258296" y="2430516"/>
            <a:ext cx="3407421" cy="1905013"/>
          </a:xfrm>
          <a:prstGeom prst="rect">
            <a:avLst/>
          </a:prstGeom>
          <a:noFill/>
          <a:ln w="9525">
            <a:noFill/>
            <a:miter lim="800000"/>
            <a:headEnd/>
            <a:tailEnd/>
          </a:ln>
          <a:effectLst/>
        </p:spPr>
      </p:pic>
      <p:grpSp>
        <p:nvGrpSpPr>
          <p:cNvPr id="7" name="Group 6"/>
          <p:cNvGrpSpPr/>
          <p:nvPr/>
        </p:nvGrpSpPr>
        <p:grpSpPr>
          <a:xfrm>
            <a:off x="7664446" y="2132856"/>
            <a:ext cx="1095172" cy="654848"/>
            <a:chOff x="5816313" y="2285992"/>
            <a:chExt cx="1314207" cy="785818"/>
          </a:xfrm>
        </p:grpSpPr>
        <p:sp>
          <p:nvSpPr>
            <p:cNvPr id="8" name="TextBox 7"/>
            <p:cNvSpPr txBox="1"/>
            <p:nvPr/>
          </p:nvSpPr>
          <p:spPr>
            <a:xfrm>
              <a:off x="5816313" y="2285992"/>
              <a:ext cx="1314207" cy="406265"/>
            </a:xfrm>
            <a:prstGeom prst="rect">
              <a:avLst/>
            </a:prstGeom>
            <a:noFill/>
          </p:spPr>
          <p:txBody>
            <a:bodyPr wrap="none" rtlCol="0">
              <a:spAutoFit/>
            </a:bodyPr>
            <a:lstStyle/>
            <a:p>
              <a:pPr algn="ctr" defTabSz="761970">
                <a:defRPr/>
              </a:pPr>
              <a:r>
                <a:rPr lang="en-NZ" sz="1600" kern="0" dirty="0">
                  <a:solidFill>
                    <a:srgbClr val="000000"/>
                  </a:solidFill>
                </a:rPr>
                <a:t>EC Action</a:t>
              </a:r>
            </a:p>
          </p:txBody>
        </p:sp>
        <p:sp>
          <p:nvSpPr>
            <p:cNvPr id="9" name="Rounded Rectangle 8"/>
            <p:cNvSpPr/>
            <p:nvPr/>
          </p:nvSpPr>
          <p:spPr bwMode="auto">
            <a:xfrm>
              <a:off x="5929322" y="2643182"/>
              <a:ext cx="1071570" cy="428628"/>
            </a:xfrm>
            <a:prstGeom prst="roundRect">
              <a:avLst/>
            </a:prstGeom>
            <a:noFill/>
            <a:ln w="25400" cap="flat" cmpd="sng" algn="ctr">
              <a:solidFill>
                <a:srgbClr val="FF0000"/>
              </a:solidFill>
              <a:prstDash val="soli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algn="r" defTabSz="761970">
                <a:defRPr/>
              </a:pPr>
              <a:endParaRPr lang="en-NZ" sz="1417" kern="0" baseline="-25000">
                <a:solidFill>
                  <a:srgbClr val="000000"/>
                </a:solidFill>
                <a:latin typeface="Arial"/>
              </a:endParaRPr>
            </a:p>
          </p:txBody>
        </p:sp>
      </p:grpSp>
      <p:grpSp>
        <p:nvGrpSpPr>
          <p:cNvPr id="10" name="Group 9"/>
          <p:cNvGrpSpPr/>
          <p:nvPr/>
        </p:nvGrpSpPr>
        <p:grpSpPr>
          <a:xfrm>
            <a:off x="7397221" y="2669300"/>
            <a:ext cx="1093569" cy="684964"/>
            <a:chOff x="5495636" y="2929728"/>
            <a:chExt cx="1312282" cy="821957"/>
          </a:xfrm>
        </p:grpSpPr>
        <p:sp>
          <p:nvSpPr>
            <p:cNvPr id="11" name="TextBox 10"/>
            <p:cNvSpPr txBox="1"/>
            <p:nvPr/>
          </p:nvSpPr>
          <p:spPr>
            <a:xfrm>
              <a:off x="5495636" y="3345420"/>
              <a:ext cx="1312282" cy="406265"/>
            </a:xfrm>
            <a:prstGeom prst="rect">
              <a:avLst/>
            </a:prstGeom>
            <a:noFill/>
          </p:spPr>
          <p:txBody>
            <a:bodyPr wrap="none" rtlCol="0">
              <a:spAutoFit/>
            </a:bodyPr>
            <a:lstStyle/>
            <a:p>
              <a:pPr algn="ctr" defTabSz="761970">
                <a:defRPr/>
              </a:pPr>
              <a:r>
                <a:rPr lang="en-NZ" sz="1600" kern="0" dirty="0">
                  <a:solidFill>
                    <a:srgbClr val="000000"/>
                  </a:solidFill>
                </a:rPr>
                <a:t>Algorithm</a:t>
              </a:r>
            </a:p>
          </p:txBody>
        </p:sp>
        <p:cxnSp>
          <p:nvCxnSpPr>
            <p:cNvPr id="12" name="Straight Arrow Connector 11"/>
            <p:cNvCxnSpPr/>
            <p:nvPr/>
          </p:nvCxnSpPr>
          <p:spPr bwMode="auto">
            <a:xfrm rot="5400000">
              <a:off x="5930116" y="3071810"/>
              <a:ext cx="499272" cy="215108"/>
            </a:xfrm>
            <a:prstGeom prst="straightConnector1">
              <a:avLst/>
            </a:prstGeom>
            <a:noFill/>
            <a:ln w="25400" cap="flat" cmpd="sng" algn="ctr">
              <a:solidFill>
                <a:srgbClr val="FF0000"/>
              </a:solidFill>
              <a:prstDash val="solid"/>
              <a:headEnd type="none" w="med" len="med"/>
              <a:tailEnd type="arrow"/>
            </a:ln>
            <a:effectLst>
              <a:outerShdw blurRad="40000" dist="20000" dir="5400000" rotWithShape="0">
                <a:srgbClr val="000000">
                  <a:alpha val="38000"/>
                </a:srgbClr>
              </a:outerShdw>
            </a:effectLst>
          </p:spPr>
        </p:cxnSp>
      </p:grpSp>
      <p:grpSp>
        <p:nvGrpSpPr>
          <p:cNvPr id="13" name="Group 12"/>
          <p:cNvGrpSpPr/>
          <p:nvPr/>
        </p:nvGrpSpPr>
        <p:grpSpPr>
          <a:xfrm>
            <a:off x="8305689" y="2668642"/>
            <a:ext cx="827471" cy="820078"/>
            <a:chOff x="6585801" y="2928934"/>
            <a:chExt cx="992966" cy="984093"/>
          </a:xfrm>
        </p:grpSpPr>
        <p:sp>
          <p:nvSpPr>
            <p:cNvPr id="14" name="TextBox 13"/>
            <p:cNvSpPr txBox="1"/>
            <p:nvPr/>
          </p:nvSpPr>
          <p:spPr>
            <a:xfrm>
              <a:off x="6585801" y="3211297"/>
              <a:ext cx="992966" cy="701730"/>
            </a:xfrm>
            <a:prstGeom prst="rect">
              <a:avLst/>
            </a:prstGeom>
            <a:noFill/>
          </p:spPr>
          <p:txBody>
            <a:bodyPr wrap="none" rtlCol="0">
              <a:spAutoFit/>
            </a:bodyPr>
            <a:lstStyle/>
            <a:p>
              <a:pPr algn="ctr" defTabSz="761970">
                <a:defRPr/>
              </a:pPr>
              <a:r>
                <a:rPr lang="en-NZ" sz="1600" kern="0" dirty="0">
                  <a:solidFill>
                    <a:srgbClr val="000000"/>
                  </a:solidFill>
                </a:rPr>
                <a:t>Event </a:t>
              </a:r>
            </a:p>
            <a:p>
              <a:pPr algn="ctr" defTabSz="761970">
                <a:defRPr/>
              </a:pPr>
              <a:r>
                <a:rPr lang="en-NZ" sz="1600" kern="0" dirty="0">
                  <a:solidFill>
                    <a:srgbClr val="000000"/>
                  </a:solidFill>
                </a:rPr>
                <a:t>Output</a:t>
              </a:r>
            </a:p>
          </p:txBody>
        </p:sp>
        <p:cxnSp>
          <p:nvCxnSpPr>
            <p:cNvPr id="15" name="Straight Arrow Connector 14"/>
            <p:cNvCxnSpPr/>
            <p:nvPr/>
          </p:nvCxnSpPr>
          <p:spPr bwMode="auto">
            <a:xfrm rot="16200000" flipH="1">
              <a:off x="6750859" y="3036091"/>
              <a:ext cx="357190" cy="142876"/>
            </a:xfrm>
            <a:prstGeom prst="straightConnector1">
              <a:avLst/>
            </a:prstGeom>
            <a:noFill/>
            <a:ln w="25400" cap="flat" cmpd="sng" algn="ctr">
              <a:solidFill>
                <a:srgbClr val="FF0000"/>
              </a:solidFill>
              <a:prstDash val="solid"/>
              <a:headEnd type="none" w="med" len="med"/>
              <a:tailEnd type="arrow"/>
            </a:ln>
            <a:effectLst>
              <a:outerShdw blurRad="40000" dist="20000" dir="5400000" rotWithShape="0">
                <a:srgbClr val="000000">
                  <a:alpha val="38000"/>
                </a:srgbClr>
              </a:outerShdw>
            </a:effectLst>
          </p:spPr>
        </p:cxnSp>
      </p:grpSp>
      <p:grpSp>
        <p:nvGrpSpPr>
          <p:cNvPr id="16" name="Group 15"/>
          <p:cNvGrpSpPr/>
          <p:nvPr/>
        </p:nvGrpSpPr>
        <p:grpSpPr>
          <a:xfrm>
            <a:off x="4883913" y="2847236"/>
            <a:ext cx="1641134" cy="892976"/>
            <a:chOff x="2479670" y="3143248"/>
            <a:chExt cx="1969361" cy="1071571"/>
          </a:xfrm>
        </p:grpSpPr>
        <p:sp>
          <p:nvSpPr>
            <p:cNvPr id="17" name="TextBox 16"/>
            <p:cNvSpPr txBox="1"/>
            <p:nvPr/>
          </p:nvSpPr>
          <p:spPr>
            <a:xfrm>
              <a:off x="2479670" y="3143248"/>
              <a:ext cx="1423851" cy="701730"/>
            </a:xfrm>
            <a:prstGeom prst="rect">
              <a:avLst/>
            </a:prstGeom>
            <a:noFill/>
          </p:spPr>
          <p:txBody>
            <a:bodyPr wrap="none" rtlCol="0">
              <a:spAutoFit/>
            </a:bodyPr>
            <a:lstStyle/>
            <a:p>
              <a:pPr algn="ctr" defTabSz="761970">
                <a:defRPr/>
              </a:pPr>
              <a:r>
                <a:rPr lang="en-NZ" sz="1600" kern="0" dirty="0">
                  <a:solidFill>
                    <a:srgbClr val="000000"/>
                  </a:solidFill>
                </a:rPr>
                <a:t>EC </a:t>
              </a:r>
            </a:p>
            <a:p>
              <a:pPr algn="ctr" defTabSz="761970">
                <a:defRPr/>
              </a:pPr>
              <a:r>
                <a:rPr lang="en-NZ" sz="1600" kern="0" dirty="0">
                  <a:solidFill>
                    <a:srgbClr val="000000"/>
                  </a:solidFill>
                </a:rPr>
                <a:t>Transitions</a:t>
              </a:r>
            </a:p>
          </p:txBody>
        </p:sp>
        <p:cxnSp>
          <p:nvCxnSpPr>
            <p:cNvPr id="18" name="Straight Arrow Connector 17"/>
            <p:cNvCxnSpPr/>
            <p:nvPr/>
          </p:nvCxnSpPr>
          <p:spPr bwMode="auto">
            <a:xfrm flipV="1">
              <a:off x="3591775" y="3214686"/>
              <a:ext cx="857256" cy="142876"/>
            </a:xfrm>
            <a:prstGeom prst="straightConnector1">
              <a:avLst/>
            </a:prstGeom>
            <a:noFill/>
            <a:ln w="25400" cap="flat" cmpd="sng" algn="ctr">
              <a:solidFill>
                <a:srgbClr val="FF0000"/>
              </a:solidFill>
              <a:prstDash val="solid"/>
              <a:headEnd type="none" w="med" len="med"/>
              <a:tailEnd type="arrow"/>
            </a:ln>
            <a:effectLst>
              <a:outerShdw blurRad="40000" dist="20000" dir="5400000" rotWithShape="0">
                <a:srgbClr val="000000">
                  <a:alpha val="38000"/>
                </a:srgbClr>
              </a:outerShdw>
            </a:effectLst>
          </p:spPr>
        </p:cxnSp>
        <p:cxnSp>
          <p:nvCxnSpPr>
            <p:cNvPr id="19" name="Straight Arrow Connector 18"/>
            <p:cNvCxnSpPr>
              <a:stCxn id="17" idx="2"/>
            </p:cNvCxnSpPr>
            <p:nvPr/>
          </p:nvCxnSpPr>
          <p:spPr bwMode="auto">
            <a:xfrm>
              <a:off x="3191595" y="3844978"/>
              <a:ext cx="237397" cy="369841"/>
            </a:xfrm>
            <a:prstGeom prst="straightConnector1">
              <a:avLst/>
            </a:prstGeom>
            <a:noFill/>
            <a:ln w="25400" cap="flat" cmpd="sng" algn="ctr">
              <a:solidFill>
                <a:srgbClr val="FF0000"/>
              </a:solidFill>
              <a:prstDash val="solid"/>
              <a:headEnd type="none" w="med" len="med"/>
              <a:tailEnd type="arrow"/>
            </a:ln>
            <a:effectLst>
              <a:outerShdw blurRad="40000" dist="20000" dir="5400000" rotWithShape="0">
                <a:srgbClr val="000000">
                  <a:alpha val="38000"/>
                </a:srgbClr>
              </a:outerShdw>
            </a:effectLst>
          </p:spPr>
        </p:cxnSp>
      </p:grpSp>
      <p:sp>
        <p:nvSpPr>
          <p:cNvPr id="20" name="TextBox 19"/>
          <p:cNvSpPr txBox="1"/>
          <p:nvPr/>
        </p:nvSpPr>
        <p:spPr>
          <a:xfrm>
            <a:off x="5954324" y="2311453"/>
            <a:ext cx="766555" cy="584775"/>
          </a:xfrm>
          <a:prstGeom prst="rect">
            <a:avLst/>
          </a:prstGeom>
          <a:noFill/>
        </p:spPr>
        <p:txBody>
          <a:bodyPr wrap="none" rtlCol="0">
            <a:spAutoFit/>
          </a:bodyPr>
          <a:lstStyle/>
          <a:p>
            <a:pPr algn="ctr" defTabSz="761970">
              <a:defRPr/>
            </a:pPr>
            <a:r>
              <a:rPr lang="en-NZ" sz="1600" kern="0" dirty="0">
                <a:solidFill>
                  <a:srgbClr val="000000"/>
                </a:solidFill>
              </a:rPr>
              <a:t>Event </a:t>
            </a:r>
          </a:p>
          <a:p>
            <a:pPr algn="ctr" defTabSz="761970">
              <a:defRPr/>
            </a:pPr>
            <a:r>
              <a:rPr lang="en-NZ" sz="1600" kern="0" dirty="0">
                <a:solidFill>
                  <a:srgbClr val="000000"/>
                </a:solidFill>
              </a:rPr>
              <a:t>Input</a:t>
            </a:r>
          </a:p>
        </p:txBody>
      </p:sp>
      <p:sp>
        <p:nvSpPr>
          <p:cNvPr id="21" name="TextBox 20"/>
          <p:cNvSpPr txBox="1"/>
          <p:nvPr/>
        </p:nvSpPr>
        <p:spPr>
          <a:xfrm>
            <a:off x="4412678" y="3383023"/>
            <a:ext cx="1082349" cy="584775"/>
          </a:xfrm>
          <a:prstGeom prst="rect">
            <a:avLst/>
          </a:prstGeom>
          <a:noFill/>
        </p:spPr>
        <p:txBody>
          <a:bodyPr wrap="none" rtlCol="0">
            <a:spAutoFit/>
          </a:bodyPr>
          <a:lstStyle/>
          <a:p>
            <a:pPr algn="ctr" defTabSz="761970">
              <a:defRPr/>
            </a:pPr>
            <a:r>
              <a:rPr lang="en-NZ" sz="1600" kern="0" dirty="0">
                <a:solidFill>
                  <a:srgbClr val="000000"/>
                </a:solidFill>
              </a:rPr>
              <a:t>Boolean </a:t>
            </a:r>
          </a:p>
          <a:p>
            <a:pPr algn="ctr" defTabSz="761970">
              <a:defRPr/>
            </a:pPr>
            <a:r>
              <a:rPr lang="en-NZ" sz="1600" kern="0" dirty="0">
                <a:solidFill>
                  <a:srgbClr val="000000"/>
                </a:solidFill>
              </a:rPr>
              <a:t>Condition</a:t>
            </a:r>
          </a:p>
        </p:txBody>
      </p:sp>
      <p:grpSp>
        <p:nvGrpSpPr>
          <p:cNvPr id="22" name="Group 21"/>
          <p:cNvGrpSpPr/>
          <p:nvPr/>
        </p:nvGrpSpPr>
        <p:grpSpPr>
          <a:xfrm>
            <a:off x="6705552" y="2132856"/>
            <a:ext cx="1005403" cy="654848"/>
            <a:chOff x="4665632" y="2285992"/>
            <a:chExt cx="1206483" cy="785818"/>
          </a:xfrm>
        </p:grpSpPr>
        <p:sp>
          <p:nvSpPr>
            <p:cNvPr id="23" name="TextBox 22"/>
            <p:cNvSpPr txBox="1"/>
            <p:nvPr/>
          </p:nvSpPr>
          <p:spPr>
            <a:xfrm>
              <a:off x="4665632" y="2285992"/>
              <a:ext cx="1206483" cy="406265"/>
            </a:xfrm>
            <a:prstGeom prst="rect">
              <a:avLst/>
            </a:prstGeom>
            <a:noFill/>
          </p:spPr>
          <p:txBody>
            <a:bodyPr wrap="none" rtlCol="0">
              <a:spAutoFit/>
            </a:bodyPr>
            <a:lstStyle/>
            <a:p>
              <a:pPr algn="ctr" defTabSz="761970">
                <a:defRPr/>
              </a:pPr>
              <a:r>
                <a:rPr lang="en-NZ" sz="1600" kern="0" dirty="0">
                  <a:solidFill>
                    <a:srgbClr val="000000"/>
                  </a:solidFill>
                </a:rPr>
                <a:t>EC State</a:t>
              </a:r>
            </a:p>
          </p:txBody>
        </p:sp>
        <p:sp>
          <p:nvSpPr>
            <p:cNvPr id="24" name="Rounded Rectangle 23"/>
            <p:cNvSpPr/>
            <p:nvPr/>
          </p:nvSpPr>
          <p:spPr bwMode="auto">
            <a:xfrm>
              <a:off x="5000628" y="2643182"/>
              <a:ext cx="714380" cy="428628"/>
            </a:xfrm>
            <a:prstGeom prst="roundRect">
              <a:avLst/>
            </a:prstGeom>
            <a:noFill/>
            <a:ln w="25400" cap="flat" cmpd="sng" algn="ctr">
              <a:solidFill>
                <a:srgbClr val="FF0000"/>
              </a:solidFill>
              <a:prstDash val="soli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algn="r" defTabSz="761970">
                <a:defRPr/>
              </a:pPr>
              <a:endParaRPr lang="en-NZ" sz="1417" kern="0" baseline="-25000">
                <a:solidFill>
                  <a:srgbClr val="000000"/>
                </a:solidFill>
                <a:latin typeface="Arial"/>
              </a:endParaRPr>
            </a:p>
          </p:txBody>
        </p:sp>
      </p:grpSp>
      <p:grpSp>
        <p:nvGrpSpPr>
          <p:cNvPr id="25" name="Group 24"/>
          <p:cNvGrpSpPr/>
          <p:nvPr/>
        </p:nvGrpSpPr>
        <p:grpSpPr>
          <a:xfrm>
            <a:off x="5098196" y="3918810"/>
            <a:ext cx="1005403" cy="755275"/>
            <a:chOff x="2736806" y="4429132"/>
            <a:chExt cx="1206483" cy="906330"/>
          </a:xfrm>
        </p:grpSpPr>
        <p:sp>
          <p:nvSpPr>
            <p:cNvPr id="26" name="TextBox 25"/>
            <p:cNvSpPr txBox="1"/>
            <p:nvPr/>
          </p:nvSpPr>
          <p:spPr>
            <a:xfrm>
              <a:off x="2736806" y="4929197"/>
              <a:ext cx="1206483" cy="406265"/>
            </a:xfrm>
            <a:prstGeom prst="rect">
              <a:avLst/>
            </a:prstGeom>
            <a:noFill/>
          </p:spPr>
          <p:txBody>
            <a:bodyPr wrap="none" rtlCol="0">
              <a:spAutoFit/>
            </a:bodyPr>
            <a:lstStyle/>
            <a:p>
              <a:pPr algn="ctr" defTabSz="761970">
                <a:defRPr/>
              </a:pPr>
              <a:r>
                <a:rPr lang="en-NZ" sz="1600" kern="0" dirty="0">
                  <a:solidFill>
                    <a:srgbClr val="000000"/>
                  </a:solidFill>
                </a:rPr>
                <a:t>EC State</a:t>
              </a:r>
            </a:p>
          </p:txBody>
        </p:sp>
        <p:sp>
          <p:nvSpPr>
            <p:cNvPr id="27" name="Rounded Rectangle 26"/>
            <p:cNvSpPr/>
            <p:nvPr/>
          </p:nvSpPr>
          <p:spPr bwMode="auto">
            <a:xfrm>
              <a:off x="2928926" y="4429132"/>
              <a:ext cx="714380" cy="428628"/>
            </a:xfrm>
            <a:prstGeom prst="roundRect">
              <a:avLst/>
            </a:prstGeom>
            <a:noFill/>
            <a:ln w="25400" cap="flat" cmpd="sng" algn="ctr">
              <a:solidFill>
                <a:srgbClr val="FF0000"/>
              </a:solidFill>
              <a:prstDash val="soli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algn="r" defTabSz="761970">
                <a:defRPr/>
              </a:pPr>
              <a:endParaRPr lang="en-NZ" sz="1417" kern="0" baseline="-25000">
                <a:solidFill>
                  <a:srgbClr val="000000"/>
                </a:solidFill>
                <a:latin typeface="Arial"/>
              </a:endParaRPr>
            </a:p>
          </p:txBody>
        </p:sp>
      </p:grpSp>
      <p:grpSp>
        <p:nvGrpSpPr>
          <p:cNvPr id="28" name="Group 27"/>
          <p:cNvGrpSpPr/>
          <p:nvPr/>
        </p:nvGrpSpPr>
        <p:grpSpPr>
          <a:xfrm>
            <a:off x="5972672" y="3085363"/>
            <a:ext cx="1588860" cy="763370"/>
            <a:chOff x="3786182" y="3429000"/>
            <a:chExt cx="1906633" cy="916044"/>
          </a:xfrm>
        </p:grpSpPr>
        <p:sp>
          <p:nvSpPr>
            <p:cNvPr id="29" name="TextBox 28"/>
            <p:cNvSpPr txBox="1"/>
            <p:nvPr/>
          </p:nvSpPr>
          <p:spPr>
            <a:xfrm>
              <a:off x="4486331" y="3643314"/>
              <a:ext cx="1206484" cy="701730"/>
            </a:xfrm>
            <a:prstGeom prst="rect">
              <a:avLst/>
            </a:prstGeom>
            <a:noFill/>
          </p:spPr>
          <p:txBody>
            <a:bodyPr wrap="none" rtlCol="0">
              <a:spAutoFit/>
            </a:bodyPr>
            <a:lstStyle/>
            <a:p>
              <a:pPr algn="ctr" defTabSz="761970">
                <a:defRPr/>
              </a:pPr>
              <a:r>
                <a:rPr lang="en-NZ" sz="1600" kern="0" dirty="0">
                  <a:solidFill>
                    <a:srgbClr val="000000"/>
                  </a:solidFill>
                </a:rPr>
                <a:t>Initial </a:t>
              </a:r>
            </a:p>
            <a:p>
              <a:pPr algn="ctr" defTabSz="761970">
                <a:defRPr/>
              </a:pPr>
              <a:r>
                <a:rPr lang="en-NZ" sz="1600" kern="0" dirty="0">
                  <a:solidFill>
                    <a:srgbClr val="000000"/>
                  </a:solidFill>
                </a:rPr>
                <a:t>EC State</a:t>
              </a:r>
            </a:p>
          </p:txBody>
        </p:sp>
        <p:sp>
          <p:nvSpPr>
            <p:cNvPr id="30" name="Rounded Rectangle 29"/>
            <p:cNvSpPr/>
            <p:nvPr/>
          </p:nvSpPr>
          <p:spPr bwMode="auto">
            <a:xfrm>
              <a:off x="3786182" y="3429000"/>
              <a:ext cx="928694" cy="500066"/>
            </a:xfrm>
            <a:prstGeom prst="roundRect">
              <a:avLst/>
            </a:prstGeom>
            <a:noFill/>
            <a:ln w="25400" cap="flat" cmpd="sng" algn="ctr">
              <a:solidFill>
                <a:srgbClr val="FF0000"/>
              </a:solidFill>
              <a:prstDash val="soli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algn="r" defTabSz="761970">
                <a:defRPr/>
              </a:pPr>
              <a:endParaRPr lang="en-NZ" sz="1417" kern="0" baseline="-25000">
                <a:solidFill>
                  <a:srgbClr val="000000"/>
                </a:solidFill>
                <a:latin typeface="Arial"/>
              </a:endParaRPr>
            </a:p>
          </p:txBody>
        </p:sp>
      </p:grpSp>
      <p:grpSp>
        <p:nvGrpSpPr>
          <p:cNvPr id="31" name="Group 30"/>
          <p:cNvGrpSpPr/>
          <p:nvPr/>
        </p:nvGrpSpPr>
        <p:grpSpPr>
          <a:xfrm>
            <a:off x="4739099" y="2430516"/>
            <a:ext cx="1309697" cy="952507"/>
            <a:chOff x="714348" y="2571744"/>
            <a:chExt cx="1571636" cy="1143008"/>
          </a:xfrm>
        </p:grpSpPr>
        <p:sp>
          <p:nvSpPr>
            <p:cNvPr id="32" name="Plus 31"/>
            <p:cNvSpPr/>
            <p:nvPr/>
          </p:nvSpPr>
          <p:spPr bwMode="auto">
            <a:xfrm>
              <a:off x="714348" y="2571744"/>
              <a:ext cx="357190" cy="357190"/>
            </a:xfrm>
            <a:prstGeom prst="mathPlus">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algn="r" defTabSz="761970">
                <a:defRPr/>
              </a:pPr>
              <a:endParaRPr lang="en-NZ" sz="1417" kern="0" baseline="-25000" dirty="0">
                <a:solidFill>
                  <a:srgbClr val="000000"/>
                </a:solidFill>
              </a:endParaRPr>
            </a:p>
          </p:txBody>
        </p:sp>
        <p:cxnSp>
          <p:nvCxnSpPr>
            <p:cNvPr id="33" name="Straight Arrow Connector 32"/>
            <p:cNvCxnSpPr/>
            <p:nvPr/>
          </p:nvCxnSpPr>
          <p:spPr bwMode="auto">
            <a:xfrm>
              <a:off x="1144318" y="2752034"/>
              <a:ext cx="1141666" cy="1588"/>
            </a:xfrm>
            <a:prstGeom prst="straightConnector1">
              <a:avLst/>
            </a:prstGeom>
            <a:noFill/>
            <a:ln w="25400" cap="flat" cmpd="sng" algn="ctr">
              <a:solidFill>
                <a:srgbClr val="FF0000"/>
              </a:solidFill>
              <a:prstDash val="solid"/>
              <a:headEnd type="none" w="med" len="med"/>
              <a:tailEnd type="arrow"/>
            </a:ln>
            <a:effectLst>
              <a:outerShdw blurRad="40000" dist="20000" dir="5400000" rotWithShape="0">
                <a:srgbClr val="000000">
                  <a:alpha val="38000"/>
                </a:srgbClr>
              </a:outerShdw>
            </a:effectLst>
          </p:spPr>
        </p:cxnSp>
        <p:cxnSp>
          <p:nvCxnSpPr>
            <p:cNvPr id="34" name="Straight Arrow Connector 33"/>
            <p:cNvCxnSpPr/>
            <p:nvPr/>
          </p:nvCxnSpPr>
          <p:spPr bwMode="auto">
            <a:xfrm rot="5400000">
              <a:off x="509620" y="3321049"/>
              <a:ext cx="785818" cy="1588"/>
            </a:xfrm>
            <a:prstGeom prst="straightConnector1">
              <a:avLst/>
            </a:prstGeom>
            <a:noFill/>
            <a:ln w="25400" cap="flat" cmpd="sng" algn="ctr">
              <a:solidFill>
                <a:srgbClr val="FF0000"/>
              </a:solidFill>
              <a:prstDash val="solid"/>
              <a:headEnd type="none" w="med" len="med"/>
              <a:tailEnd type="arrow"/>
            </a:ln>
            <a:effectLst>
              <a:outerShdw blurRad="40000" dist="20000" dir="5400000" rotWithShape="0">
                <a:srgbClr val="000000">
                  <a:alpha val="38000"/>
                </a:srgbClr>
              </a:outerShdw>
            </a:effectLst>
          </p:spPr>
        </p:cxnSp>
      </p:grpSp>
      <p:pic>
        <p:nvPicPr>
          <p:cNvPr id="35" name="Picture 9" descr="FB"/>
          <p:cNvPicPr>
            <a:picLocks noChangeAspect="1" noChangeArrowheads="1"/>
          </p:cNvPicPr>
          <p:nvPr/>
        </p:nvPicPr>
        <p:blipFill rotWithShape="1">
          <a:blip r:embed="rId4" cstate="print"/>
          <a:srcRect l="30985" t="6093" r="33883"/>
          <a:stretch/>
        </p:blipFill>
        <p:spPr bwMode="auto">
          <a:xfrm>
            <a:off x="1675291" y="2423471"/>
            <a:ext cx="1296144" cy="1830235"/>
          </a:xfrm>
          <a:prstGeom prst="rect">
            <a:avLst/>
          </a:prstGeom>
          <a:noFill/>
          <a:ln w="9525">
            <a:noFill/>
            <a:miter lim="800000"/>
            <a:headEnd/>
            <a:tailEnd/>
          </a:ln>
        </p:spPr>
      </p:pic>
    </p:spTree>
    <p:extLst>
      <p:ext uri="{BB962C8B-B14F-4D97-AF65-F5344CB8AC3E}">
        <p14:creationId xmlns:p14="http://schemas.microsoft.com/office/powerpoint/2010/main" val="7209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2"/>
          <p:cNvSpPr>
            <a:spLocks noGrp="1"/>
          </p:cNvSpPr>
          <p:nvPr>
            <p:ph type="title"/>
          </p:nvPr>
        </p:nvSpPr>
        <p:spPr/>
        <p:txBody>
          <a:bodyPr>
            <a:normAutofit fontScale="90000"/>
          </a:bodyPr>
          <a:lstStyle/>
          <a:p>
            <a:r>
              <a:rPr lang="en-US" altLang="en-US" dirty="0"/>
              <a:t>Transition conditions</a:t>
            </a:r>
            <a:endParaRPr lang="en-GB" altLang="en-US" dirty="0"/>
          </a:p>
        </p:txBody>
      </p:sp>
      <p:grpSp>
        <p:nvGrpSpPr>
          <p:cNvPr id="68611" name="Group 66"/>
          <p:cNvGrpSpPr>
            <a:grpSpLocks/>
          </p:cNvGrpSpPr>
          <p:nvPr/>
        </p:nvGrpSpPr>
        <p:grpSpPr bwMode="auto">
          <a:xfrm>
            <a:off x="2357041" y="1244758"/>
            <a:ext cx="1422400" cy="1071563"/>
            <a:chOff x="2551418" y="3143248"/>
            <a:chExt cx="1897613" cy="1071570"/>
          </a:xfrm>
        </p:grpSpPr>
        <p:sp>
          <p:nvSpPr>
            <p:cNvPr id="68" name="TextBox 67"/>
            <p:cNvSpPr txBox="1"/>
            <p:nvPr/>
          </p:nvSpPr>
          <p:spPr>
            <a:xfrm>
              <a:off x="2551418" y="3143248"/>
              <a:ext cx="1281312" cy="523878"/>
            </a:xfrm>
            <a:prstGeom prst="rect">
              <a:avLst/>
            </a:prstGeom>
            <a:noFill/>
          </p:spPr>
          <p:txBody>
            <a:bodyPr wrap="none">
              <a:spAutoFit/>
            </a:bodyPr>
            <a:lstStyle/>
            <a:p>
              <a:pPr algn="ctr">
                <a:defRPr/>
              </a:pPr>
              <a:r>
                <a:rPr lang="en-NZ" sz="1400" dirty="0">
                  <a:ea typeface="ＭＳ Ｐゴシック" charset="0"/>
                </a:rPr>
                <a:t>Guard </a:t>
              </a:r>
            </a:p>
            <a:p>
              <a:pPr algn="ctr">
                <a:defRPr/>
              </a:pPr>
              <a:r>
                <a:rPr lang="en-NZ" sz="1400" dirty="0">
                  <a:ea typeface="ＭＳ Ｐゴシック" charset="0"/>
                </a:rPr>
                <a:t>Condition</a:t>
              </a:r>
            </a:p>
          </p:txBody>
        </p:sp>
        <p:cxnSp>
          <p:nvCxnSpPr>
            <p:cNvPr id="69" name="Straight Arrow Connector 68"/>
            <p:cNvCxnSpPr>
              <a:cxnSpLocks noChangeShapeType="1"/>
            </p:cNvCxnSpPr>
            <p:nvPr/>
          </p:nvCxnSpPr>
          <p:spPr bwMode="auto">
            <a:xfrm flipV="1">
              <a:off x="3591292" y="3214686"/>
              <a:ext cx="857739" cy="142876"/>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0" name="Straight Arrow Connector 69"/>
            <p:cNvCxnSpPr>
              <a:cxnSpLocks noChangeShapeType="1"/>
              <a:stCxn id="68" idx="2"/>
            </p:cNvCxnSpPr>
            <p:nvPr/>
          </p:nvCxnSpPr>
          <p:spPr bwMode="auto">
            <a:xfrm>
              <a:off x="3191015" y="3667126"/>
              <a:ext cx="237202" cy="54769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71" name="TextBox 70"/>
          <p:cNvSpPr txBox="1"/>
          <p:nvPr/>
        </p:nvSpPr>
        <p:spPr>
          <a:xfrm>
            <a:off x="3265091" y="601821"/>
            <a:ext cx="692150" cy="522287"/>
          </a:xfrm>
          <a:prstGeom prst="rect">
            <a:avLst/>
          </a:prstGeom>
          <a:noFill/>
        </p:spPr>
        <p:txBody>
          <a:bodyPr wrap="none">
            <a:spAutoFit/>
          </a:bodyPr>
          <a:lstStyle/>
          <a:p>
            <a:pPr algn="ctr">
              <a:defRPr/>
            </a:pPr>
            <a:r>
              <a:rPr lang="en-NZ" sz="1400" dirty="0">
                <a:ea typeface="ＭＳ Ｐゴシック" charset="0"/>
              </a:rPr>
              <a:t>Event </a:t>
            </a:r>
          </a:p>
          <a:p>
            <a:pPr algn="ctr">
              <a:defRPr/>
            </a:pPr>
            <a:r>
              <a:rPr lang="en-NZ" sz="1400" dirty="0">
                <a:ea typeface="ＭＳ Ｐゴシック" charset="0"/>
              </a:rPr>
              <a:t>Input</a:t>
            </a:r>
          </a:p>
        </p:txBody>
      </p:sp>
      <p:sp>
        <p:nvSpPr>
          <p:cNvPr id="72" name="TextBox 71"/>
          <p:cNvSpPr txBox="1"/>
          <p:nvPr/>
        </p:nvSpPr>
        <p:spPr>
          <a:xfrm>
            <a:off x="1829992" y="1887696"/>
            <a:ext cx="1069975" cy="522287"/>
          </a:xfrm>
          <a:prstGeom prst="rect">
            <a:avLst/>
          </a:prstGeom>
          <a:noFill/>
        </p:spPr>
        <p:txBody>
          <a:bodyPr wrap="none">
            <a:spAutoFit/>
          </a:bodyPr>
          <a:lstStyle/>
          <a:p>
            <a:pPr algn="ctr">
              <a:defRPr/>
            </a:pPr>
            <a:r>
              <a:rPr lang="en-NZ" sz="1400" dirty="0">
                <a:ea typeface="ＭＳ Ｐゴシック" charset="0"/>
              </a:rPr>
              <a:t>Boolean </a:t>
            </a:r>
          </a:p>
          <a:p>
            <a:pPr algn="ctr">
              <a:defRPr/>
            </a:pPr>
            <a:r>
              <a:rPr lang="en-NZ" sz="1400" dirty="0">
                <a:ea typeface="ＭＳ Ｐゴシック" charset="0"/>
              </a:rPr>
              <a:t>Expression</a:t>
            </a:r>
          </a:p>
        </p:txBody>
      </p:sp>
      <p:grpSp>
        <p:nvGrpSpPr>
          <p:cNvPr id="68614" name="Group 81"/>
          <p:cNvGrpSpPr>
            <a:grpSpLocks/>
          </p:cNvGrpSpPr>
          <p:nvPr/>
        </p:nvGrpSpPr>
        <p:grpSpPr bwMode="auto">
          <a:xfrm>
            <a:off x="2172892" y="744695"/>
            <a:ext cx="1177925" cy="1143000"/>
            <a:chOff x="714348" y="2571744"/>
            <a:chExt cx="1571636" cy="1143008"/>
          </a:xfrm>
        </p:grpSpPr>
        <p:sp>
          <p:nvSpPr>
            <p:cNvPr id="83" name="Plus 82"/>
            <p:cNvSpPr/>
            <p:nvPr/>
          </p:nvSpPr>
          <p:spPr bwMode="auto">
            <a:xfrm>
              <a:off x="714348" y="2571744"/>
              <a:ext cx="357960" cy="357189"/>
            </a:xfrm>
            <a:prstGeom prst="mathPlus">
              <a:avLst/>
            </a:prstGeom>
            <a:solidFill>
              <a:schemeClr val="tx1"/>
            </a:solidFill>
            <a:ln w="9525" cap="flat" cmpd="sng" algn="ctr">
              <a:solidFill>
                <a:schemeClr val="tx1"/>
              </a:solidFill>
              <a:prstDash val="solid"/>
              <a:round/>
              <a:headEnd type="none" w="med" len="med"/>
              <a:tailEnd type="none" w="med" len="med"/>
            </a:ln>
            <a:effectLst/>
          </p:spPr>
          <p:txBody>
            <a:bodyPr/>
            <a:lstStyle/>
            <a:p>
              <a:pPr algn="r" eaLnBrk="1" hangingPunct="1">
                <a:defRPr/>
              </a:pPr>
              <a:endParaRPr lang="en-NZ" sz="1400" baseline="-25000" dirty="0">
                <a:ea typeface="ＭＳ Ｐゴシック" charset="0"/>
              </a:endParaRPr>
            </a:p>
          </p:txBody>
        </p:sp>
        <p:cxnSp>
          <p:nvCxnSpPr>
            <p:cNvPr id="84" name="Straight Arrow Connector 83"/>
            <p:cNvCxnSpPr>
              <a:cxnSpLocks noChangeShapeType="1"/>
            </p:cNvCxnSpPr>
            <p:nvPr/>
          </p:nvCxnSpPr>
          <p:spPr bwMode="auto">
            <a:xfrm>
              <a:off x="1144323" y="2752720"/>
              <a:ext cx="1141661" cy="1587"/>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Arrow Connector 84"/>
            <p:cNvCxnSpPr>
              <a:cxnSpLocks noChangeShapeType="1"/>
            </p:cNvCxnSpPr>
            <p:nvPr/>
          </p:nvCxnSpPr>
          <p:spPr bwMode="auto">
            <a:xfrm rot="5400000">
              <a:off x="508891" y="3320784"/>
              <a:ext cx="785819" cy="2117"/>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aphicFrame>
        <p:nvGraphicFramePr>
          <p:cNvPr id="4" name="Table 3"/>
          <p:cNvGraphicFramePr>
            <a:graphicFrameLocks noGrp="1"/>
          </p:cNvGraphicFramePr>
          <p:nvPr/>
        </p:nvGraphicFramePr>
        <p:xfrm>
          <a:off x="4948755" y="1574958"/>
          <a:ext cx="5615830" cy="1482724"/>
        </p:xfrm>
        <a:graphic>
          <a:graphicData uri="http://schemas.openxmlformats.org/drawingml/2006/table">
            <a:tbl>
              <a:tblPr firstRow="1" bandRow="1">
                <a:tableStyleId>{9D7B26C5-4107-4FEC-AEDC-1716B250A1EF}</a:tableStyleId>
              </a:tblPr>
              <a:tblGrid>
                <a:gridCol w="5615830">
                  <a:extLst>
                    <a:ext uri="{9D8B030D-6E8A-4147-A177-3AD203B41FA5}">
                      <a16:colId xmlns:a16="http://schemas.microsoft.com/office/drawing/2014/main" val="20000"/>
                    </a:ext>
                  </a:extLst>
                </a:gridCol>
              </a:tblGrid>
              <a:tr h="370681">
                <a:tc>
                  <a:txBody>
                    <a:bodyPr/>
                    <a:lstStyle/>
                    <a:p>
                      <a:r>
                        <a:rPr lang="en-GB" sz="1800" b="0" dirty="0"/>
                        <a:t>1</a:t>
                      </a:r>
                    </a:p>
                  </a:txBody>
                  <a:tcPr marL="91413" marR="91413" marT="45700" marB="45700"/>
                </a:tc>
                <a:extLst>
                  <a:ext uri="{0D108BD9-81ED-4DB2-BD59-A6C34878D82A}">
                    <a16:rowId xmlns:a16="http://schemas.microsoft.com/office/drawing/2014/main" val="10000"/>
                  </a:ext>
                </a:extLst>
              </a:tr>
              <a:tr h="370681">
                <a:tc>
                  <a:txBody>
                    <a:bodyPr/>
                    <a:lstStyle/>
                    <a:p>
                      <a:r>
                        <a:rPr lang="en-GB" sz="1800" dirty="0">
                          <a:latin typeface="+mn-lt"/>
                        </a:rPr>
                        <a:t>Event input </a:t>
                      </a:r>
                      <a:endParaRPr lang="en-GB" sz="1800" dirty="0"/>
                    </a:p>
                  </a:txBody>
                  <a:tcPr marL="91413" marR="91413" marT="45700" marB="45700"/>
                </a:tc>
                <a:extLst>
                  <a:ext uri="{0D108BD9-81ED-4DB2-BD59-A6C34878D82A}">
                    <a16:rowId xmlns:a16="http://schemas.microsoft.com/office/drawing/2014/main" val="10001"/>
                  </a:ext>
                </a:extLst>
              </a:tr>
              <a:tr h="370681">
                <a:tc>
                  <a:txBody>
                    <a:bodyPr/>
                    <a:lstStyle/>
                    <a:p>
                      <a:r>
                        <a:rPr lang="en-GB" sz="1800" dirty="0">
                          <a:latin typeface="+mn-lt"/>
                        </a:rPr>
                        <a:t>Boolean</a:t>
                      </a:r>
                      <a:r>
                        <a:rPr lang="en-GB" sz="1800" baseline="0" dirty="0">
                          <a:latin typeface="+mn-lt"/>
                        </a:rPr>
                        <a:t> </a:t>
                      </a:r>
                      <a:r>
                        <a:rPr lang="en-GB" sz="1800" dirty="0">
                          <a:latin typeface="+mn-lt"/>
                        </a:rPr>
                        <a:t>expression over data</a:t>
                      </a:r>
                      <a:endParaRPr lang="en-GB" sz="1800" dirty="0"/>
                    </a:p>
                  </a:txBody>
                  <a:tcPr marL="91413" marR="91413" marT="45700" marB="45700"/>
                </a:tc>
                <a:extLst>
                  <a:ext uri="{0D108BD9-81ED-4DB2-BD59-A6C34878D82A}">
                    <a16:rowId xmlns:a16="http://schemas.microsoft.com/office/drawing/2014/main" val="10002"/>
                  </a:ext>
                </a:extLst>
              </a:tr>
              <a:tr h="3706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800" dirty="0">
                          <a:latin typeface="+mn-lt"/>
                        </a:rPr>
                        <a:t>Event</a:t>
                      </a:r>
                      <a:r>
                        <a:rPr lang="en-GB" sz="1800" baseline="0" dirty="0">
                          <a:latin typeface="+mn-lt"/>
                        </a:rPr>
                        <a:t> input</a:t>
                      </a:r>
                      <a:r>
                        <a:rPr lang="en-GB" sz="1800" dirty="0">
                          <a:latin typeface="+mn-lt"/>
                        </a:rPr>
                        <a:t> {&amp;}[Boolean</a:t>
                      </a:r>
                      <a:r>
                        <a:rPr lang="en-GB" sz="1800" baseline="0" dirty="0">
                          <a:latin typeface="+mn-lt"/>
                        </a:rPr>
                        <a:t> </a:t>
                      </a:r>
                      <a:r>
                        <a:rPr lang="en-GB" sz="1800" dirty="0">
                          <a:latin typeface="+mn-lt"/>
                        </a:rPr>
                        <a:t>expression over data]</a:t>
                      </a:r>
                    </a:p>
                  </a:txBody>
                  <a:tcPr marL="91413" marR="91413" marT="45700" marB="45700"/>
                </a:tc>
                <a:extLst>
                  <a:ext uri="{0D108BD9-81ED-4DB2-BD59-A6C34878D82A}">
                    <a16:rowId xmlns:a16="http://schemas.microsoft.com/office/drawing/2014/main" val="10003"/>
                  </a:ext>
                </a:extLst>
              </a:tr>
            </a:tbl>
          </a:graphicData>
        </a:graphic>
      </p:graphicFrame>
      <p:pic>
        <p:nvPicPr>
          <p:cNvPr id="68625"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762158"/>
            <a:ext cx="3276227"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032105" y="730467"/>
            <a:ext cx="4559497" cy="646331"/>
          </a:xfrm>
          <a:prstGeom prst="rect">
            <a:avLst/>
          </a:prstGeom>
          <a:noFill/>
        </p:spPr>
        <p:txBody>
          <a:bodyPr wrap="square" rtlCol="0">
            <a:spAutoFit/>
          </a:bodyPr>
          <a:lstStyle/>
          <a:p>
            <a:r>
              <a:rPr lang="en-US" dirty="0"/>
              <a:t>A transition condition can be one of the following: </a:t>
            </a:r>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722" y="4469128"/>
            <a:ext cx="6778008" cy="960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148499" y="3781739"/>
            <a:ext cx="1261884" cy="369332"/>
          </a:xfrm>
          <a:prstGeom prst="rect">
            <a:avLst/>
          </a:prstGeom>
          <a:noFill/>
        </p:spPr>
        <p:txBody>
          <a:bodyPr wrap="none" rtlCol="0">
            <a:spAutoFit/>
          </a:bodyPr>
          <a:lstStyle/>
          <a:p>
            <a:r>
              <a:rPr lang="en-US"/>
              <a:t>Examples:</a:t>
            </a:r>
          </a:p>
        </p:txBody>
      </p:sp>
      <p:sp>
        <p:nvSpPr>
          <p:cNvPr id="2" name="TextBox 1">
            <a:extLst>
              <a:ext uri="{FF2B5EF4-FFF2-40B4-BE49-F238E27FC236}">
                <a16:creationId xmlns:a16="http://schemas.microsoft.com/office/drawing/2014/main" id="{2B5A517A-1B54-2266-C4B0-79674A89DB78}"/>
              </a:ext>
            </a:extLst>
          </p:cNvPr>
          <p:cNvSpPr txBox="1"/>
          <p:nvPr/>
        </p:nvSpPr>
        <p:spPr>
          <a:xfrm>
            <a:off x="3136503" y="5362461"/>
            <a:ext cx="2679388" cy="400110"/>
          </a:xfrm>
          <a:prstGeom prst="rect">
            <a:avLst/>
          </a:prstGeom>
          <a:noFill/>
        </p:spPr>
        <p:txBody>
          <a:bodyPr wrap="none" rtlCol="0">
            <a:spAutoFit/>
          </a:bodyPr>
          <a:lstStyle/>
          <a:p>
            <a:r>
              <a:rPr lang="ru-RU" sz="2000">
                <a:latin typeface="Times New Roman" panose="02020603050405020304" pitchFamily="18" charset="0"/>
                <a:cs typeface="Times New Roman" panose="02020603050405020304" pitchFamily="18" charset="0"/>
              </a:rPr>
              <a:t>4. </a:t>
            </a:r>
            <a:r>
              <a:rPr lang="en-US" sz="2000">
                <a:latin typeface="Times New Roman" panose="02020603050405020304" pitchFamily="18" charset="0"/>
                <a:cs typeface="Times New Roman" panose="02020603050405020304" pitchFamily="18" charset="0"/>
              </a:rPr>
              <a:t>   REQ [Input_Var=0]</a:t>
            </a:r>
          </a:p>
        </p:txBody>
      </p:sp>
      <p:sp>
        <p:nvSpPr>
          <p:cNvPr id="6" name="TextBox 5">
            <a:extLst>
              <a:ext uri="{FF2B5EF4-FFF2-40B4-BE49-F238E27FC236}">
                <a16:creationId xmlns:a16="http://schemas.microsoft.com/office/drawing/2014/main" id="{09089DF8-AFAD-7977-B941-0F95023CFEB6}"/>
              </a:ext>
            </a:extLst>
          </p:cNvPr>
          <p:cNvSpPr txBox="1"/>
          <p:nvPr/>
        </p:nvSpPr>
        <p:spPr>
          <a:xfrm>
            <a:off x="7071872" y="5816813"/>
            <a:ext cx="1431354" cy="369332"/>
          </a:xfrm>
          <a:prstGeom prst="rect">
            <a:avLst/>
          </a:prstGeom>
          <a:noFill/>
        </p:spPr>
        <p:txBody>
          <a:bodyPr wrap="none" rtlCol="0">
            <a:spAutoFit/>
          </a:bodyPr>
          <a:lstStyle/>
          <a:p>
            <a:r>
              <a:rPr lang="en-SE">
                <a:solidFill>
                  <a:schemeClr val="accent1"/>
                </a:solidFill>
              </a:rPr>
              <a:t>New syntax</a:t>
            </a:r>
          </a:p>
        </p:txBody>
      </p:sp>
      <p:cxnSp>
        <p:nvCxnSpPr>
          <p:cNvPr id="8" name="Straight Arrow Connector 7">
            <a:extLst>
              <a:ext uri="{FF2B5EF4-FFF2-40B4-BE49-F238E27FC236}">
                <a16:creationId xmlns:a16="http://schemas.microsoft.com/office/drawing/2014/main" id="{2B926AEE-B84C-60E9-5D3F-D96ABFCF2473}"/>
              </a:ext>
            </a:extLst>
          </p:cNvPr>
          <p:cNvCxnSpPr>
            <a:endCxn id="2" idx="3"/>
          </p:cNvCxnSpPr>
          <p:nvPr/>
        </p:nvCxnSpPr>
        <p:spPr>
          <a:xfrm flipH="1" flipV="1">
            <a:off x="5815892" y="5562516"/>
            <a:ext cx="1086933" cy="369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24597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Basic Function Block work?</a:t>
            </a:r>
            <a:endParaRPr lang="sv-SE" dirty="0"/>
          </a:p>
        </p:txBody>
      </p:sp>
      <p:pic>
        <p:nvPicPr>
          <p:cNvPr id="5" name="Picture 2"/>
          <p:cNvPicPr>
            <a:picLocks noChangeAspect="1" noChangeArrowheads="1"/>
          </p:cNvPicPr>
          <p:nvPr/>
        </p:nvPicPr>
        <p:blipFill>
          <a:blip r:embed="rId3" cstate="print"/>
          <a:srcRect/>
          <a:stretch>
            <a:fillRect/>
          </a:stretch>
        </p:blipFill>
        <p:spPr bwMode="auto">
          <a:xfrm>
            <a:off x="1775520" y="1556793"/>
            <a:ext cx="3238500" cy="3724275"/>
          </a:xfrm>
          <a:prstGeom prst="rect">
            <a:avLst/>
          </a:prstGeom>
          <a:noFill/>
          <a:ln w="9525">
            <a:noFill/>
            <a:miter lim="800000"/>
            <a:headEnd/>
            <a:tailEnd/>
          </a:ln>
        </p:spPr>
      </p:pic>
      <p:sp>
        <p:nvSpPr>
          <p:cNvPr id="7" name="TextBox 6"/>
          <p:cNvSpPr txBox="1"/>
          <p:nvPr/>
        </p:nvSpPr>
        <p:spPr>
          <a:xfrm>
            <a:off x="5591944" y="1018272"/>
            <a:ext cx="4752528" cy="5355312"/>
          </a:xfrm>
          <a:prstGeom prst="rect">
            <a:avLst/>
          </a:prstGeom>
          <a:noFill/>
        </p:spPr>
        <p:txBody>
          <a:bodyPr wrap="square" rtlCol="0">
            <a:spAutoFit/>
          </a:bodyPr>
          <a:lstStyle/>
          <a:p>
            <a:r>
              <a:rPr lang="en-NZ" b="1" dirty="0"/>
              <a:t>Step 1. </a:t>
            </a:r>
            <a:r>
              <a:rPr lang="en-NZ" dirty="0"/>
              <a:t>The input variable values relevant to input event are made available</a:t>
            </a:r>
          </a:p>
          <a:p>
            <a:r>
              <a:rPr lang="en-NZ" b="1" dirty="0"/>
              <a:t>Step 2. </a:t>
            </a:r>
            <a:r>
              <a:rPr lang="en-NZ" dirty="0"/>
              <a:t>The input event occurs, the execution control of the FB is triggered.</a:t>
            </a:r>
          </a:p>
          <a:p>
            <a:r>
              <a:rPr lang="en-NZ" b="1" dirty="0"/>
              <a:t>Step 3.  </a:t>
            </a:r>
            <a:r>
              <a:rPr lang="en-NZ" dirty="0"/>
              <a:t>The execution control function evaluates the ECC and notifies the scheduling function to schedule algorithm for execution.</a:t>
            </a:r>
          </a:p>
          <a:p>
            <a:r>
              <a:rPr lang="en-NZ" b="1" dirty="0"/>
              <a:t>Step 4. </a:t>
            </a:r>
            <a:r>
              <a:rPr lang="en-NZ" dirty="0"/>
              <a:t>Algorithm execution begins.</a:t>
            </a:r>
          </a:p>
          <a:p>
            <a:r>
              <a:rPr lang="en-NZ" b="1" dirty="0"/>
              <a:t>Step 5. </a:t>
            </a:r>
            <a:r>
              <a:rPr lang="en-NZ" dirty="0"/>
              <a:t>The algorithm completes the assignment of values for the output variables associated with the event output.</a:t>
            </a:r>
          </a:p>
          <a:p>
            <a:r>
              <a:rPr lang="en-NZ" b="1" dirty="0"/>
              <a:t>Step 6. </a:t>
            </a:r>
            <a:r>
              <a:rPr lang="en-NZ" dirty="0"/>
              <a:t>The resource scheduling function is notified that algorithm execution has ended.</a:t>
            </a:r>
          </a:p>
          <a:p>
            <a:r>
              <a:rPr lang="en-NZ" b="1" dirty="0"/>
              <a:t>Step 7</a:t>
            </a:r>
            <a:r>
              <a:rPr lang="en-NZ" dirty="0"/>
              <a:t>. The scheduling function invokes the execution control function.</a:t>
            </a:r>
          </a:p>
          <a:p>
            <a:r>
              <a:rPr lang="en-NZ" b="1" dirty="0"/>
              <a:t>Step 8. </a:t>
            </a:r>
            <a:r>
              <a:rPr lang="en-NZ" dirty="0"/>
              <a:t>The execution control function signals event at the event output.</a:t>
            </a:r>
          </a:p>
        </p:txBody>
      </p:sp>
    </p:spTree>
    <p:extLst>
      <p:ext uri="{BB962C8B-B14F-4D97-AF65-F5344CB8AC3E}">
        <p14:creationId xmlns:p14="http://schemas.microsoft.com/office/powerpoint/2010/main" val="74834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717482-F4DB-D8CB-4B4C-848B28EBF540}"/>
              </a:ext>
            </a:extLst>
          </p:cNvPr>
          <p:cNvSpPr>
            <a:spLocks noGrp="1"/>
          </p:cNvSpPr>
          <p:nvPr>
            <p:ph type="title"/>
          </p:nvPr>
        </p:nvSpPr>
        <p:spPr/>
        <p:txBody>
          <a:bodyPr>
            <a:normAutofit fontScale="90000"/>
          </a:bodyPr>
          <a:lstStyle/>
          <a:p>
            <a:r>
              <a:rPr lang="en-US" dirty="0"/>
              <a:t>How does Basic Function Block work?</a:t>
            </a:r>
            <a:endParaRPr lang="en-001" dirty="0"/>
          </a:p>
        </p:txBody>
      </p:sp>
      <p:sp>
        <p:nvSpPr>
          <p:cNvPr id="190" name="Rectangle 5"/>
          <p:cNvSpPr>
            <a:spLocks noChangeArrowheads="1"/>
          </p:cNvSpPr>
          <p:nvPr/>
        </p:nvSpPr>
        <p:spPr bwMode="auto">
          <a:xfrm>
            <a:off x="5554928" y="832966"/>
            <a:ext cx="519906" cy="635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192" name="Rectangle 7"/>
          <p:cNvSpPr>
            <a:spLocks noChangeArrowheads="1"/>
          </p:cNvSpPr>
          <p:nvPr/>
        </p:nvSpPr>
        <p:spPr bwMode="auto">
          <a:xfrm>
            <a:off x="6089386" y="1427278"/>
            <a:ext cx="250068"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RES1</a:t>
            </a:r>
            <a:endParaRPr lang="en-US" altLang="en-US" sz="1500">
              <a:solidFill>
                <a:srgbClr val="000000"/>
              </a:solidFill>
              <a:latin typeface="Arial" panose="020B0604020202020204" pitchFamily="34" charset="0"/>
            </a:endParaRPr>
          </a:p>
        </p:txBody>
      </p:sp>
      <p:sp>
        <p:nvSpPr>
          <p:cNvPr id="193" name="Rectangle 8"/>
          <p:cNvSpPr>
            <a:spLocks noChangeArrowheads="1"/>
          </p:cNvSpPr>
          <p:nvPr/>
        </p:nvSpPr>
        <p:spPr bwMode="auto">
          <a:xfrm>
            <a:off x="6076157" y="1563538"/>
            <a:ext cx="250068"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RES2</a:t>
            </a:r>
            <a:endParaRPr lang="en-US" altLang="en-US" sz="1500">
              <a:solidFill>
                <a:srgbClr val="000000"/>
              </a:solidFill>
              <a:latin typeface="Arial" panose="020B0604020202020204" pitchFamily="34" charset="0"/>
            </a:endParaRPr>
          </a:p>
        </p:txBody>
      </p:sp>
      <p:sp>
        <p:nvSpPr>
          <p:cNvPr id="194" name="Rectangle 9"/>
          <p:cNvSpPr>
            <a:spLocks noChangeArrowheads="1"/>
          </p:cNvSpPr>
          <p:nvPr/>
        </p:nvSpPr>
        <p:spPr bwMode="auto">
          <a:xfrm>
            <a:off x="5626365" y="1159726"/>
            <a:ext cx="306174"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LOGIC</a:t>
            </a:r>
            <a:endParaRPr lang="en-US" altLang="en-US" sz="1500">
              <a:solidFill>
                <a:srgbClr val="000000"/>
              </a:solidFill>
              <a:latin typeface="Arial" panose="020B0604020202020204" pitchFamily="34" charset="0"/>
            </a:endParaRPr>
          </a:p>
        </p:txBody>
      </p:sp>
      <p:sp>
        <p:nvSpPr>
          <p:cNvPr id="195" name="Rectangle 10"/>
          <p:cNvSpPr>
            <a:spLocks noChangeArrowheads="1"/>
          </p:cNvSpPr>
          <p:nvPr/>
        </p:nvSpPr>
        <p:spPr bwMode="auto">
          <a:xfrm>
            <a:off x="5261240" y="1806633"/>
            <a:ext cx="68930"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C</a:t>
            </a:r>
            <a:endParaRPr lang="en-US" altLang="en-US" sz="1500">
              <a:solidFill>
                <a:srgbClr val="000000"/>
              </a:solidFill>
              <a:latin typeface="Arial" panose="020B0604020202020204" pitchFamily="34" charset="0"/>
            </a:endParaRPr>
          </a:p>
        </p:txBody>
      </p:sp>
      <p:sp>
        <p:nvSpPr>
          <p:cNvPr id="196" name="Rectangle 11"/>
          <p:cNvSpPr>
            <a:spLocks noChangeArrowheads="1"/>
          </p:cNvSpPr>
          <p:nvPr/>
        </p:nvSpPr>
        <p:spPr bwMode="auto">
          <a:xfrm>
            <a:off x="5261240" y="1674341"/>
            <a:ext cx="68930"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B</a:t>
            </a:r>
            <a:endParaRPr lang="en-US" altLang="en-US" sz="1500">
              <a:solidFill>
                <a:srgbClr val="000000"/>
              </a:solidFill>
              <a:latin typeface="Arial" panose="020B0604020202020204" pitchFamily="34" charset="0"/>
            </a:endParaRPr>
          </a:p>
        </p:txBody>
      </p:sp>
      <p:sp>
        <p:nvSpPr>
          <p:cNvPr id="197" name="Rectangle 12"/>
          <p:cNvSpPr>
            <a:spLocks noChangeArrowheads="1"/>
          </p:cNvSpPr>
          <p:nvPr/>
        </p:nvSpPr>
        <p:spPr bwMode="auto">
          <a:xfrm>
            <a:off x="5261240" y="1556601"/>
            <a:ext cx="68930"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A</a:t>
            </a:r>
            <a:endParaRPr lang="en-US" altLang="en-US" sz="1500">
              <a:solidFill>
                <a:srgbClr val="000000"/>
              </a:solidFill>
              <a:latin typeface="Arial" panose="020B0604020202020204" pitchFamily="34" charset="0"/>
            </a:endParaRPr>
          </a:p>
        </p:txBody>
      </p:sp>
      <p:sp>
        <p:nvSpPr>
          <p:cNvPr id="198" name="Rectangle 13"/>
          <p:cNvSpPr>
            <a:spLocks noChangeArrowheads="1"/>
          </p:cNvSpPr>
          <p:nvPr/>
        </p:nvSpPr>
        <p:spPr bwMode="auto">
          <a:xfrm>
            <a:off x="6152886" y="866038"/>
            <a:ext cx="197170"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CNF</a:t>
            </a:r>
            <a:endParaRPr lang="en-US" altLang="en-US" sz="1500">
              <a:solidFill>
                <a:srgbClr val="000000"/>
              </a:solidFill>
              <a:latin typeface="Arial" panose="020B0604020202020204" pitchFamily="34" charset="0"/>
            </a:endParaRPr>
          </a:p>
        </p:txBody>
      </p:sp>
      <p:sp>
        <p:nvSpPr>
          <p:cNvPr id="199" name="Rectangle 14"/>
          <p:cNvSpPr>
            <a:spLocks noChangeArrowheads="1"/>
          </p:cNvSpPr>
          <p:nvPr/>
        </p:nvSpPr>
        <p:spPr bwMode="auto">
          <a:xfrm>
            <a:off x="5283729" y="866038"/>
            <a:ext cx="208390"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REQ</a:t>
            </a:r>
            <a:endParaRPr lang="en-US" altLang="en-US" sz="1500">
              <a:solidFill>
                <a:srgbClr val="000000"/>
              </a:solidFill>
              <a:latin typeface="Arial" panose="020B0604020202020204" pitchFamily="34" charset="0"/>
            </a:endParaRPr>
          </a:p>
        </p:txBody>
      </p:sp>
      <p:sp>
        <p:nvSpPr>
          <p:cNvPr id="200" name="Rectangle 15"/>
          <p:cNvSpPr>
            <a:spLocks noChangeArrowheads="1"/>
          </p:cNvSpPr>
          <p:nvPr/>
        </p:nvSpPr>
        <p:spPr bwMode="auto">
          <a:xfrm>
            <a:off x="6092032" y="723163"/>
            <a:ext cx="258084"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INITO</a:t>
            </a:r>
            <a:endParaRPr lang="en-US" altLang="en-US" sz="1500">
              <a:solidFill>
                <a:srgbClr val="000000"/>
              </a:solidFill>
              <a:latin typeface="Arial" panose="020B0604020202020204" pitchFamily="34" charset="0"/>
            </a:endParaRPr>
          </a:p>
        </p:txBody>
      </p:sp>
      <p:sp>
        <p:nvSpPr>
          <p:cNvPr id="201" name="Rectangle 16"/>
          <p:cNvSpPr>
            <a:spLocks noChangeArrowheads="1"/>
          </p:cNvSpPr>
          <p:nvPr/>
        </p:nvSpPr>
        <p:spPr bwMode="auto">
          <a:xfrm>
            <a:off x="5289021" y="1433570"/>
            <a:ext cx="415178"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PARAMS</a:t>
            </a:r>
            <a:endParaRPr lang="en-US" altLang="en-US" sz="1500">
              <a:solidFill>
                <a:srgbClr val="000000"/>
              </a:solidFill>
              <a:latin typeface="Arial" panose="020B0604020202020204" pitchFamily="34" charset="0"/>
            </a:endParaRPr>
          </a:p>
        </p:txBody>
      </p:sp>
      <p:sp>
        <p:nvSpPr>
          <p:cNvPr id="202" name="Rectangle 17"/>
          <p:cNvSpPr>
            <a:spLocks noChangeArrowheads="1"/>
          </p:cNvSpPr>
          <p:nvPr/>
        </p:nvSpPr>
        <p:spPr bwMode="auto">
          <a:xfrm>
            <a:off x="5281084" y="1292018"/>
            <a:ext cx="102592"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dirty="0">
                <a:solidFill>
                  <a:srgbClr val="000000"/>
                </a:solidFill>
                <a:latin typeface="Arial" panose="020B0604020202020204" pitchFamily="34" charset="0"/>
              </a:rPr>
              <a:t>QI</a:t>
            </a:r>
            <a:endParaRPr lang="en-US" altLang="en-US" sz="1500" dirty="0">
              <a:solidFill>
                <a:srgbClr val="000000"/>
              </a:solidFill>
              <a:latin typeface="Arial" panose="020B0604020202020204" pitchFamily="34" charset="0"/>
            </a:endParaRPr>
          </a:p>
        </p:txBody>
      </p:sp>
      <p:sp>
        <p:nvSpPr>
          <p:cNvPr id="203" name="Rectangle 18"/>
          <p:cNvSpPr>
            <a:spLocks noChangeArrowheads="1"/>
          </p:cNvSpPr>
          <p:nvPr/>
        </p:nvSpPr>
        <p:spPr bwMode="auto">
          <a:xfrm>
            <a:off x="5282407" y="731101"/>
            <a:ext cx="182742"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INIT</a:t>
            </a:r>
            <a:endParaRPr lang="en-US" altLang="en-US" sz="1500">
              <a:solidFill>
                <a:srgbClr val="000000"/>
              </a:solidFill>
              <a:latin typeface="Arial" panose="020B0604020202020204" pitchFamily="34" charset="0"/>
            </a:endParaRPr>
          </a:p>
        </p:txBody>
      </p:sp>
      <p:sp>
        <p:nvSpPr>
          <p:cNvPr id="206" name="Rectangle 21"/>
          <p:cNvSpPr>
            <a:spLocks noChangeArrowheads="1"/>
          </p:cNvSpPr>
          <p:nvPr/>
        </p:nvSpPr>
        <p:spPr bwMode="auto">
          <a:xfrm>
            <a:off x="4554802" y="1433570"/>
            <a:ext cx="155492"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INT</a:t>
            </a:r>
            <a:endParaRPr lang="en-US" altLang="en-US" sz="1500">
              <a:solidFill>
                <a:srgbClr val="000000"/>
              </a:solidFill>
              <a:latin typeface="Arial" panose="020B0604020202020204" pitchFamily="34" charset="0"/>
            </a:endParaRPr>
          </a:p>
        </p:txBody>
      </p:sp>
      <p:sp>
        <p:nvSpPr>
          <p:cNvPr id="207" name="Rectangle 22"/>
          <p:cNvSpPr>
            <a:spLocks noChangeArrowheads="1"/>
          </p:cNvSpPr>
          <p:nvPr/>
        </p:nvSpPr>
        <p:spPr bwMode="auto">
          <a:xfrm>
            <a:off x="4455586" y="1292018"/>
            <a:ext cx="278923"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BOOL</a:t>
            </a:r>
            <a:endParaRPr lang="en-US" altLang="en-US" sz="1500">
              <a:solidFill>
                <a:srgbClr val="000000"/>
              </a:solidFill>
              <a:latin typeface="Arial" panose="020B0604020202020204" pitchFamily="34" charset="0"/>
            </a:endParaRPr>
          </a:p>
        </p:txBody>
      </p:sp>
      <p:sp>
        <p:nvSpPr>
          <p:cNvPr id="209" name="Rectangle 24"/>
          <p:cNvSpPr>
            <a:spLocks noChangeArrowheads="1"/>
          </p:cNvSpPr>
          <p:nvPr/>
        </p:nvSpPr>
        <p:spPr bwMode="auto">
          <a:xfrm>
            <a:off x="4414576" y="757559"/>
            <a:ext cx="320601"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EVENT</a:t>
            </a:r>
            <a:endParaRPr lang="en-US" altLang="en-US" sz="1500">
              <a:solidFill>
                <a:srgbClr val="000000"/>
              </a:solidFill>
              <a:latin typeface="Arial" panose="020B0604020202020204" pitchFamily="34" charset="0"/>
            </a:endParaRPr>
          </a:p>
        </p:txBody>
      </p:sp>
      <p:sp>
        <p:nvSpPr>
          <p:cNvPr id="211" name="Line 30"/>
          <p:cNvSpPr>
            <a:spLocks noChangeShapeType="1"/>
          </p:cNvSpPr>
          <p:nvPr/>
        </p:nvSpPr>
        <p:spPr bwMode="auto">
          <a:xfrm flipH="1">
            <a:off x="4750594" y="1856903"/>
            <a:ext cx="449792" cy="0"/>
          </a:xfrm>
          <a:prstGeom prst="line">
            <a:avLst/>
          </a:prstGeom>
          <a:noFill/>
          <a:ln w="23813">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214" name="Rectangle 33"/>
          <p:cNvSpPr>
            <a:spLocks noChangeArrowheads="1"/>
          </p:cNvSpPr>
          <p:nvPr/>
        </p:nvSpPr>
        <p:spPr bwMode="auto">
          <a:xfrm>
            <a:off x="4456909" y="1806633"/>
            <a:ext cx="278923"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BOOL</a:t>
            </a:r>
            <a:endParaRPr lang="en-US" altLang="en-US" sz="1500">
              <a:solidFill>
                <a:srgbClr val="000000"/>
              </a:solidFill>
              <a:latin typeface="Arial" panose="020B0604020202020204" pitchFamily="34" charset="0"/>
            </a:endParaRPr>
          </a:p>
        </p:txBody>
      </p:sp>
      <p:sp>
        <p:nvSpPr>
          <p:cNvPr id="215" name="Rectangle 34"/>
          <p:cNvSpPr>
            <a:spLocks noChangeArrowheads="1"/>
          </p:cNvSpPr>
          <p:nvPr/>
        </p:nvSpPr>
        <p:spPr bwMode="auto">
          <a:xfrm>
            <a:off x="4456909" y="1555278"/>
            <a:ext cx="278923"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BOOL</a:t>
            </a:r>
            <a:endParaRPr lang="en-US" altLang="en-US" sz="1500">
              <a:solidFill>
                <a:srgbClr val="000000"/>
              </a:solidFill>
              <a:latin typeface="Arial" panose="020B0604020202020204" pitchFamily="34" charset="0"/>
            </a:endParaRPr>
          </a:p>
        </p:txBody>
      </p:sp>
      <p:sp>
        <p:nvSpPr>
          <p:cNvPr id="216" name="Rectangle 35"/>
          <p:cNvSpPr>
            <a:spLocks noChangeArrowheads="1"/>
          </p:cNvSpPr>
          <p:nvPr/>
        </p:nvSpPr>
        <p:spPr bwMode="auto">
          <a:xfrm>
            <a:off x="4414576" y="879268"/>
            <a:ext cx="320601"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EVENT</a:t>
            </a:r>
            <a:endParaRPr lang="en-US" altLang="en-US" sz="1500">
              <a:solidFill>
                <a:srgbClr val="000000"/>
              </a:solidFill>
              <a:latin typeface="Arial" panose="020B0604020202020204" pitchFamily="34" charset="0"/>
            </a:endParaRPr>
          </a:p>
        </p:txBody>
      </p:sp>
      <p:sp>
        <p:nvSpPr>
          <p:cNvPr id="217" name="Line 36"/>
          <p:cNvSpPr>
            <a:spLocks noChangeShapeType="1"/>
          </p:cNvSpPr>
          <p:nvPr/>
        </p:nvSpPr>
        <p:spPr bwMode="auto">
          <a:xfrm>
            <a:off x="4851846" y="911019"/>
            <a:ext cx="3259" cy="941916"/>
          </a:xfrm>
          <a:prstGeom prst="line">
            <a:avLst/>
          </a:prstGeom>
          <a:noFill/>
          <a:ln w="12700" cap="sq">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defTabSz="761970"/>
            <a:endParaRPr lang="en-GB">
              <a:solidFill>
                <a:prstClr val="black"/>
              </a:solidFill>
              <a:latin typeface="Arial" panose="020B0604020202020204" pitchFamily="34" charset="0"/>
            </a:endParaRPr>
          </a:p>
        </p:txBody>
      </p:sp>
      <p:sp>
        <p:nvSpPr>
          <p:cNvPr id="218" name="Rectangle 37"/>
          <p:cNvSpPr>
            <a:spLocks noChangeArrowheads="1"/>
          </p:cNvSpPr>
          <p:nvPr/>
        </p:nvSpPr>
        <p:spPr bwMode="auto">
          <a:xfrm>
            <a:off x="4808802" y="856779"/>
            <a:ext cx="100542" cy="92604"/>
          </a:xfrm>
          <a:prstGeom prst="rect">
            <a:avLst/>
          </a:prstGeom>
          <a:noFill/>
          <a:ln w="12700" cap="sq">
            <a:solidFill>
              <a:srgbClr val="FF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219" name="Rectangle 38"/>
          <p:cNvSpPr>
            <a:spLocks noChangeArrowheads="1"/>
          </p:cNvSpPr>
          <p:nvPr/>
        </p:nvSpPr>
        <p:spPr bwMode="auto">
          <a:xfrm>
            <a:off x="4806155" y="1561893"/>
            <a:ext cx="100542" cy="92604"/>
          </a:xfrm>
          <a:prstGeom prst="rect">
            <a:avLst/>
          </a:prstGeom>
          <a:noFill/>
          <a:ln w="12700" cap="sq">
            <a:solidFill>
              <a:srgbClr val="00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220" name="Rectangle 39"/>
          <p:cNvSpPr>
            <a:spLocks noChangeArrowheads="1"/>
          </p:cNvSpPr>
          <p:nvPr/>
        </p:nvSpPr>
        <p:spPr bwMode="auto">
          <a:xfrm>
            <a:off x="4808802" y="1683601"/>
            <a:ext cx="100542" cy="92604"/>
          </a:xfrm>
          <a:prstGeom prst="rect">
            <a:avLst/>
          </a:prstGeom>
          <a:noFill/>
          <a:ln w="12700" cap="sq">
            <a:solidFill>
              <a:srgbClr val="00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221" name="Rectangle 40"/>
          <p:cNvSpPr>
            <a:spLocks noChangeArrowheads="1"/>
          </p:cNvSpPr>
          <p:nvPr/>
        </p:nvSpPr>
        <p:spPr bwMode="auto">
          <a:xfrm>
            <a:off x="4808802" y="1810601"/>
            <a:ext cx="100542" cy="92604"/>
          </a:xfrm>
          <a:prstGeom prst="rect">
            <a:avLst/>
          </a:prstGeom>
          <a:noFill/>
          <a:ln w="12700" cap="sq">
            <a:solidFill>
              <a:srgbClr val="00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225" name="Rectangle 44"/>
          <p:cNvSpPr>
            <a:spLocks noChangeArrowheads="1"/>
          </p:cNvSpPr>
          <p:nvPr/>
        </p:nvSpPr>
        <p:spPr bwMode="auto">
          <a:xfrm>
            <a:off x="6880492" y="1427278"/>
            <a:ext cx="278923"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BOOL</a:t>
            </a:r>
            <a:endParaRPr lang="en-US" altLang="en-US" sz="1500">
              <a:solidFill>
                <a:srgbClr val="000000"/>
              </a:solidFill>
              <a:latin typeface="Arial" panose="020B0604020202020204" pitchFamily="34" charset="0"/>
            </a:endParaRPr>
          </a:p>
        </p:txBody>
      </p:sp>
      <p:sp>
        <p:nvSpPr>
          <p:cNvPr id="226" name="Rectangle 45"/>
          <p:cNvSpPr>
            <a:spLocks noChangeArrowheads="1"/>
          </p:cNvSpPr>
          <p:nvPr/>
        </p:nvSpPr>
        <p:spPr bwMode="auto">
          <a:xfrm>
            <a:off x="6883138" y="723163"/>
            <a:ext cx="320601"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EVENT</a:t>
            </a:r>
            <a:endParaRPr lang="en-US" altLang="en-US" sz="1500">
              <a:solidFill>
                <a:srgbClr val="000000"/>
              </a:solidFill>
              <a:latin typeface="Arial" panose="020B0604020202020204" pitchFamily="34" charset="0"/>
            </a:endParaRPr>
          </a:p>
        </p:txBody>
      </p:sp>
      <p:sp>
        <p:nvSpPr>
          <p:cNvPr id="227" name="Line 46"/>
          <p:cNvSpPr>
            <a:spLocks noChangeShapeType="1"/>
          </p:cNvSpPr>
          <p:nvPr/>
        </p:nvSpPr>
        <p:spPr bwMode="auto">
          <a:xfrm flipH="1">
            <a:off x="6496388" y="789311"/>
            <a:ext cx="456" cy="844706"/>
          </a:xfrm>
          <a:prstGeom prst="line">
            <a:avLst/>
          </a:prstGeom>
          <a:noFill/>
          <a:ln w="12700" cap="sq">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defTabSz="761970"/>
            <a:endParaRPr lang="en-GB">
              <a:solidFill>
                <a:prstClr val="black"/>
              </a:solidFill>
              <a:latin typeface="Arial" panose="020B0604020202020204" pitchFamily="34" charset="0"/>
            </a:endParaRPr>
          </a:p>
        </p:txBody>
      </p:sp>
      <p:sp>
        <p:nvSpPr>
          <p:cNvPr id="228" name="Rectangle 47"/>
          <p:cNvSpPr>
            <a:spLocks noChangeArrowheads="1"/>
          </p:cNvSpPr>
          <p:nvPr/>
        </p:nvSpPr>
        <p:spPr bwMode="auto">
          <a:xfrm>
            <a:off x="6447896" y="731101"/>
            <a:ext cx="100542" cy="92604"/>
          </a:xfrm>
          <a:prstGeom prst="rect">
            <a:avLst/>
          </a:prstGeom>
          <a:noFill/>
          <a:ln w="12700" cap="sq">
            <a:solidFill>
              <a:srgbClr val="FF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229" name="Rectangle 48"/>
          <p:cNvSpPr>
            <a:spLocks noChangeArrowheads="1"/>
          </p:cNvSpPr>
          <p:nvPr/>
        </p:nvSpPr>
        <p:spPr bwMode="auto">
          <a:xfrm>
            <a:off x="6447896" y="1427278"/>
            <a:ext cx="100542" cy="92604"/>
          </a:xfrm>
          <a:prstGeom prst="rect">
            <a:avLst/>
          </a:prstGeom>
          <a:noFill/>
          <a:ln w="12700" cap="sq">
            <a:solidFill>
              <a:srgbClr val="00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230" name="Rectangle 49"/>
          <p:cNvSpPr>
            <a:spLocks noChangeArrowheads="1"/>
          </p:cNvSpPr>
          <p:nvPr/>
        </p:nvSpPr>
        <p:spPr bwMode="auto">
          <a:xfrm>
            <a:off x="6447896" y="1574122"/>
            <a:ext cx="100542" cy="92604"/>
          </a:xfrm>
          <a:prstGeom prst="rect">
            <a:avLst/>
          </a:prstGeom>
          <a:noFill/>
          <a:ln w="12700" cap="sq">
            <a:solidFill>
              <a:srgbClr val="00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231" name="Line 50"/>
          <p:cNvSpPr>
            <a:spLocks noChangeShapeType="1"/>
          </p:cNvSpPr>
          <p:nvPr/>
        </p:nvSpPr>
        <p:spPr bwMode="auto">
          <a:xfrm flipH="1">
            <a:off x="6398914" y="911020"/>
            <a:ext cx="408815" cy="0"/>
          </a:xfrm>
          <a:prstGeom prst="line">
            <a:avLst/>
          </a:prstGeom>
          <a:noFill/>
          <a:ln w="12700">
            <a:solidFill>
              <a:srgbClr val="FF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232" name="Rectangle 51"/>
          <p:cNvSpPr>
            <a:spLocks noChangeArrowheads="1"/>
          </p:cNvSpPr>
          <p:nvPr/>
        </p:nvSpPr>
        <p:spPr bwMode="auto">
          <a:xfrm>
            <a:off x="6883138" y="858101"/>
            <a:ext cx="320601"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EVENT</a:t>
            </a:r>
            <a:endParaRPr lang="en-US" altLang="en-US" sz="1500">
              <a:solidFill>
                <a:srgbClr val="000000"/>
              </a:solidFill>
              <a:latin typeface="Arial" panose="020B0604020202020204" pitchFamily="34" charset="0"/>
            </a:endParaRPr>
          </a:p>
        </p:txBody>
      </p:sp>
      <p:sp>
        <p:nvSpPr>
          <p:cNvPr id="233" name="Line 52"/>
          <p:cNvSpPr>
            <a:spLocks noChangeShapeType="1"/>
          </p:cNvSpPr>
          <p:nvPr/>
        </p:nvSpPr>
        <p:spPr bwMode="auto">
          <a:xfrm flipH="1">
            <a:off x="6685760" y="912343"/>
            <a:ext cx="4218" cy="705442"/>
          </a:xfrm>
          <a:prstGeom prst="line">
            <a:avLst/>
          </a:prstGeom>
          <a:noFill/>
          <a:ln w="12700" cap="sq">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defTabSz="761970"/>
            <a:endParaRPr lang="en-GB">
              <a:solidFill>
                <a:prstClr val="black"/>
              </a:solidFill>
              <a:latin typeface="Arial" panose="020B0604020202020204" pitchFamily="34" charset="0"/>
            </a:endParaRPr>
          </a:p>
        </p:txBody>
      </p:sp>
      <p:sp>
        <p:nvSpPr>
          <p:cNvPr id="234" name="Rectangle 53"/>
          <p:cNvSpPr>
            <a:spLocks noChangeArrowheads="1"/>
          </p:cNvSpPr>
          <p:nvPr/>
        </p:nvSpPr>
        <p:spPr bwMode="auto">
          <a:xfrm>
            <a:off x="6642365" y="870008"/>
            <a:ext cx="100542" cy="92604"/>
          </a:xfrm>
          <a:prstGeom prst="rect">
            <a:avLst/>
          </a:prstGeom>
          <a:noFill/>
          <a:ln w="12700" cap="sq">
            <a:solidFill>
              <a:srgbClr val="FF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235" name="Rectangle 54"/>
          <p:cNvSpPr>
            <a:spLocks noChangeArrowheads="1"/>
          </p:cNvSpPr>
          <p:nvPr/>
        </p:nvSpPr>
        <p:spPr bwMode="auto">
          <a:xfrm>
            <a:off x="4456909" y="1678309"/>
            <a:ext cx="278923"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BOOL</a:t>
            </a:r>
            <a:endParaRPr lang="en-US" altLang="en-US" sz="1500">
              <a:solidFill>
                <a:srgbClr val="000000"/>
              </a:solidFill>
              <a:latin typeface="Arial" panose="020B0604020202020204" pitchFamily="34" charset="0"/>
            </a:endParaRPr>
          </a:p>
        </p:txBody>
      </p:sp>
      <p:sp>
        <p:nvSpPr>
          <p:cNvPr id="236" name="Rectangle 55"/>
          <p:cNvSpPr>
            <a:spLocks noChangeArrowheads="1"/>
          </p:cNvSpPr>
          <p:nvPr/>
        </p:nvSpPr>
        <p:spPr bwMode="auto">
          <a:xfrm>
            <a:off x="6885784" y="1564861"/>
            <a:ext cx="278923"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a:solidFill>
                  <a:srgbClr val="000000"/>
                </a:solidFill>
                <a:latin typeface="Arial" panose="020B0604020202020204" pitchFamily="34" charset="0"/>
              </a:rPr>
              <a:t>BOOL</a:t>
            </a:r>
            <a:endParaRPr lang="en-US" altLang="en-US" sz="1500">
              <a:solidFill>
                <a:srgbClr val="000000"/>
              </a:solidFill>
              <a:latin typeface="Arial" panose="020B0604020202020204" pitchFamily="34" charset="0"/>
            </a:endParaRPr>
          </a:p>
        </p:txBody>
      </p:sp>
      <p:sp>
        <p:nvSpPr>
          <p:cNvPr id="237" name="Rectangle 56"/>
          <p:cNvSpPr>
            <a:spLocks noChangeArrowheads="1"/>
          </p:cNvSpPr>
          <p:nvPr/>
        </p:nvSpPr>
        <p:spPr bwMode="auto">
          <a:xfrm>
            <a:off x="6638396" y="1437861"/>
            <a:ext cx="100542" cy="92604"/>
          </a:xfrm>
          <a:prstGeom prst="rect">
            <a:avLst/>
          </a:prstGeom>
          <a:noFill/>
          <a:ln w="12700" cap="sq">
            <a:solidFill>
              <a:srgbClr val="00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238" name="Rectangle 57"/>
          <p:cNvSpPr>
            <a:spLocks noChangeArrowheads="1"/>
          </p:cNvSpPr>
          <p:nvPr/>
        </p:nvSpPr>
        <p:spPr bwMode="auto">
          <a:xfrm>
            <a:off x="6638396" y="1574122"/>
            <a:ext cx="100542" cy="92604"/>
          </a:xfrm>
          <a:prstGeom prst="rect">
            <a:avLst/>
          </a:prstGeom>
          <a:noFill/>
          <a:ln w="12700" cap="sq">
            <a:solidFill>
              <a:srgbClr val="00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grpSp>
        <p:nvGrpSpPr>
          <p:cNvPr id="239" name="Group 58"/>
          <p:cNvGrpSpPr>
            <a:grpSpLocks/>
          </p:cNvGrpSpPr>
          <p:nvPr/>
        </p:nvGrpSpPr>
        <p:grpSpPr bwMode="auto">
          <a:xfrm>
            <a:off x="2611440" y="2269654"/>
            <a:ext cx="3611563" cy="2352146"/>
            <a:chOff x="227" y="1749"/>
            <a:chExt cx="2730" cy="1778"/>
          </a:xfrm>
        </p:grpSpPr>
        <p:grpSp>
          <p:nvGrpSpPr>
            <p:cNvPr id="240" name="Group 59"/>
            <p:cNvGrpSpPr>
              <a:grpSpLocks/>
            </p:cNvGrpSpPr>
            <p:nvPr/>
          </p:nvGrpSpPr>
          <p:grpSpPr bwMode="auto">
            <a:xfrm>
              <a:off x="1058" y="2462"/>
              <a:ext cx="501" cy="228"/>
              <a:chOff x="2930" y="2510"/>
              <a:chExt cx="501" cy="228"/>
            </a:xfrm>
          </p:grpSpPr>
          <p:sp>
            <p:nvSpPr>
              <p:cNvPr id="289" name="Rectangle 60"/>
              <p:cNvSpPr>
                <a:spLocks noChangeArrowheads="1"/>
              </p:cNvSpPr>
              <p:nvPr/>
            </p:nvSpPr>
            <p:spPr bwMode="auto">
              <a:xfrm>
                <a:off x="2930" y="2510"/>
                <a:ext cx="501" cy="228"/>
              </a:xfrm>
              <a:prstGeom prst="rect">
                <a:avLst/>
              </a:prstGeom>
              <a:solidFill>
                <a:srgbClr val="FFFFFF"/>
              </a:solidFill>
              <a:ln w="127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a:solidFill>
                    <a:prstClr val="black"/>
                  </a:solidFill>
                  <a:latin typeface="Times New Roman" panose="02020603050405020304" pitchFamily="18" charset="0"/>
                </a:endParaRPr>
              </a:p>
            </p:txBody>
          </p:sp>
          <p:sp>
            <p:nvSpPr>
              <p:cNvPr id="290" name="Rectangle 61"/>
              <p:cNvSpPr>
                <a:spLocks noChangeArrowheads="1"/>
              </p:cNvSpPr>
              <p:nvPr/>
            </p:nvSpPr>
            <p:spPr bwMode="auto">
              <a:xfrm>
                <a:off x="2949" y="2529"/>
                <a:ext cx="463" cy="19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a:solidFill>
                    <a:prstClr val="black"/>
                  </a:solidFill>
                  <a:latin typeface="Times New Roman" panose="02020603050405020304" pitchFamily="18" charset="0"/>
                </a:endParaRPr>
              </a:p>
            </p:txBody>
          </p:sp>
          <p:sp>
            <p:nvSpPr>
              <p:cNvPr id="291" name="Rectangle 62"/>
              <p:cNvSpPr>
                <a:spLocks noChangeArrowheads="1"/>
              </p:cNvSpPr>
              <p:nvPr/>
            </p:nvSpPr>
            <p:spPr bwMode="auto">
              <a:xfrm>
                <a:off x="3016" y="2559"/>
                <a:ext cx="324"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START</a:t>
                </a:r>
                <a:endParaRPr lang="en-US" altLang="en-US" sz="2000" b="1">
                  <a:solidFill>
                    <a:prstClr val="black"/>
                  </a:solidFill>
                  <a:latin typeface="Times New Roman" panose="02020603050405020304" pitchFamily="18" charset="0"/>
                </a:endParaRPr>
              </a:p>
            </p:txBody>
          </p:sp>
        </p:grpSp>
        <p:grpSp>
          <p:nvGrpSpPr>
            <p:cNvPr id="241" name="Group 63"/>
            <p:cNvGrpSpPr>
              <a:grpSpLocks/>
            </p:cNvGrpSpPr>
            <p:nvPr/>
          </p:nvGrpSpPr>
          <p:grpSpPr bwMode="auto">
            <a:xfrm>
              <a:off x="1334" y="2685"/>
              <a:ext cx="458" cy="631"/>
              <a:chOff x="3206" y="2733"/>
              <a:chExt cx="458" cy="631"/>
            </a:xfrm>
          </p:grpSpPr>
          <p:sp>
            <p:nvSpPr>
              <p:cNvPr id="287" name="Line 64"/>
              <p:cNvSpPr>
                <a:spLocks noChangeShapeType="1"/>
              </p:cNvSpPr>
              <p:nvPr/>
            </p:nvSpPr>
            <p:spPr bwMode="auto">
              <a:xfrm>
                <a:off x="3206" y="2733"/>
                <a:ext cx="406" cy="55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GB" b="1">
                  <a:solidFill>
                    <a:prstClr val="black"/>
                  </a:solidFill>
                  <a:latin typeface="Arial" panose="020B0604020202020204" pitchFamily="34" charset="0"/>
                </a:endParaRPr>
              </a:p>
            </p:txBody>
          </p:sp>
          <p:sp>
            <p:nvSpPr>
              <p:cNvPr id="288" name="Freeform 65"/>
              <p:cNvSpPr>
                <a:spLocks/>
              </p:cNvSpPr>
              <p:nvPr/>
            </p:nvSpPr>
            <p:spPr bwMode="auto">
              <a:xfrm>
                <a:off x="3546" y="3223"/>
                <a:ext cx="118" cy="141"/>
              </a:xfrm>
              <a:custGeom>
                <a:avLst/>
                <a:gdLst>
                  <a:gd name="T0" fmla="*/ 118 w 118"/>
                  <a:gd name="T1" fmla="*/ 141 h 141"/>
                  <a:gd name="T2" fmla="*/ 66 w 118"/>
                  <a:gd name="T3" fmla="*/ 0 h 141"/>
                  <a:gd name="T4" fmla="*/ 0 w 118"/>
                  <a:gd name="T5" fmla="*/ 50 h 141"/>
                  <a:gd name="T6" fmla="*/ 118 w 118"/>
                  <a:gd name="T7" fmla="*/ 141 h 141"/>
                  <a:gd name="T8" fmla="*/ 0 60000 65536"/>
                  <a:gd name="T9" fmla="*/ 0 60000 65536"/>
                  <a:gd name="T10" fmla="*/ 0 60000 65536"/>
                  <a:gd name="T11" fmla="*/ 0 60000 65536"/>
                  <a:gd name="T12" fmla="*/ 0 w 118"/>
                  <a:gd name="T13" fmla="*/ 0 h 141"/>
                  <a:gd name="T14" fmla="*/ 118 w 118"/>
                  <a:gd name="T15" fmla="*/ 141 h 141"/>
                </a:gdLst>
                <a:ahLst/>
                <a:cxnLst>
                  <a:cxn ang="T8">
                    <a:pos x="T0" y="T1"/>
                  </a:cxn>
                  <a:cxn ang="T9">
                    <a:pos x="T2" y="T3"/>
                  </a:cxn>
                  <a:cxn ang="T10">
                    <a:pos x="T4" y="T5"/>
                  </a:cxn>
                  <a:cxn ang="T11">
                    <a:pos x="T6" y="T7"/>
                  </a:cxn>
                </a:cxnLst>
                <a:rect l="T12" t="T13" r="T14" b="T15"/>
                <a:pathLst>
                  <a:path w="118" h="141">
                    <a:moveTo>
                      <a:pt x="118" y="141"/>
                    </a:moveTo>
                    <a:lnTo>
                      <a:pt x="66" y="0"/>
                    </a:lnTo>
                    <a:lnTo>
                      <a:pt x="0" y="50"/>
                    </a:lnTo>
                    <a:lnTo>
                      <a:pt x="118" y="141"/>
                    </a:lnTo>
                    <a:close/>
                  </a:path>
                </a:pathLst>
              </a:custGeom>
              <a:solidFill>
                <a:srgbClr val="000000"/>
              </a:solidFill>
              <a:ln w="9525">
                <a:solidFill>
                  <a:schemeClr val="bg2"/>
                </a:solidFill>
                <a:round/>
                <a:headEnd/>
                <a:tailEnd/>
              </a:ln>
            </p:spPr>
            <p:txBody>
              <a:bodyPr/>
              <a:lstStyle/>
              <a:p>
                <a:pPr defTabSz="761970"/>
                <a:endParaRPr lang="en-GB" b="1">
                  <a:solidFill>
                    <a:prstClr val="black"/>
                  </a:solidFill>
                  <a:latin typeface="Arial" panose="020B0604020202020204" pitchFamily="34" charset="0"/>
                </a:endParaRPr>
              </a:p>
            </p:txBody>
          </p:sp>
        </p:grpSp>
        <p:sp>
          <p:nvSpPr>
            <p:cNvPr id="242" name="Rectangle 66"/>
            <p:cNvSpPr>
              <a:spLocks noChangeArrowheads="1"/>
            </p:cNvSpPr>
            <p:nvPr/>
          </p:nvSpPr>
          <p:spPr bwMode="auto">
            <a:xfrm>
              <a:off x="1135" y="2919"/>
              <a:ext cx="1081"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833" b="1" dirty="0">
                  <a:solidFill>
                    <a:srgbClr val="0099FF"/>
                  </a:solidFill>
                  <a:latin typeface="Arial" panose="020B0604020202020204" pitchFamily="34" charset="0"/>
                </a:rPr>
                <a:t>REQ&amp;(PARAMS=1)&amp;ACTIVE</a:t>
              </a:r>
              <a:endParaRPr lang="en-US" altLang="en-US" sz="833" b="1" dirty="0">
                <a:solidFill>
                  <a:srgbClr val="0099FF"/>
                </a:solidFill>
                <a:latin typeface="Times New Roman" panose="02020603050405020304" pitchFamily="18" charset="0"/>
              </a:endParaRPr>
            </a:p>
          </p:txBody>
        </p:sp>
        <p:sp>
          <p:nvSpPr>
            <p:cNvPr id="243" name="Rectangle 67"/>
            <p:cNvSpPr>
              <a:spLocks noChangeArrowheads="1"/>
            </p:cNvSpPr>
            <p:nvPr/>
          </p:nvSpPr>
          <p:spPr bwMode="auto">
            <a:xfrm>
              <a:off x="1919" y="3131"/>
              <a:ext cx="53"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99FF"/>
                  </a:solidFill>
                  <a:latin typeface="Arial" panose="020B0604020202020204" pitchFamily="34" charset="0"/>
                </a:rPr>
                <a:t>1</a:t>
              </a:r>
              <a:endParaRPr lang="en-US" altLang="en-US" sz="2000" b="1">
                <a:solidFill>
                  <a:srgbClr val="0099FF"/>
                </a:solidFill>
                <a:latin typeface="Times New Roman" panose="02020603050405020304" pitchFamily="18" charset="0"/>
              </a:endParaRPr>
            </a:p>
          </p:txBody>
        </p:sp>
        <p:sp>
          <p:nvSpPr>
            <p:cNvPr id="244" name="Rectangle 68"/>
            <p:cNvSpPr>
              <a:spLocks noChangeArrowheads="1"/>
            </p:cNvSpPr>
            <p:nvPr/>
          </p:nvSpPr>
          <p:spPr bwMode="auto">
            <a:xfrm>
              <a:off x="2624" y="3329"/>
              <a:ext cx="333" cy="198"/>
            </a:xfrm>
            <a:prstGeom prst="rect">
              <a:avLst/>
            </a:prstGeom>
            <a:solidFill>
              <a:srgbClr val="FFFFFF"/>
            </a:solidFill>
            <a:ln w="127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a:solidFill>
                  <a:prstClr val="black"/>
                </a:solidFill>
                <a:latin typeface="Times New Roman" panose="02020603050405020304" pitchFamily="18" charset="0"/>
              </a:endParaRPr>
            </a:p>
          </p:txBody>
        </p:sp>
        <p:sp>
          <p:nvSpPr>
            <p:cNvPr id="245" name="Rectangle 69"/>
            <p:cNvSpPr>
              <a:spLocks noChangeArrowheads="1"/>
            </p:cNvSpPr>
            <p:nvPr/>
          </p:nvSpPr>
          <p:spPr bwMode="auto">
            <a:xfrm>
              <a:off x="2696" y="3363"/>
              <a:ext cx="20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CNF</a:t>
              </a:r>
              <a:endParaRPr lang="en-US" altLang="en-US" sz="2000" b="1">
                <a:solidFill>
                  <a:prstClr val="black"/>
                </a:solidFill>
                <a:latin typeface="Times New Roman" panose="02020603050405020304" pitchFamily="18" charset="0"/>
              </a:endParaRPr>
            </a:p>
          </p:txBody>
        </p:sp>
        <p:sp>
          <p:nvSpPr>
            <p:cNvPr id="246" name="Line 70"/>
            <p:cNvSpPr>
              <a:spLocks noChangeShapeType="1"/>
            </p:cNvSpPr>
            <p:nvPr/>
          </p:nvSpPr>
          <p:spPr bwMode="auto">
            <a:xfrm>
              <a:off x="2046" y="3397"/>
              <a:ext cx="238" cy="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b="1">
                <a:solidFill>
                  <a:prstClr val="black"/>
                </a:solidFill>
                <a:latin typeface="Arial" panose="020B0604020202020204" pitchFamily="34" charset="0"/>
              </a:endParaRPr>
            </a:p>
          </p:txBody>
        </p:sp>
        <p:grpSp>
          <p:nvGrpSpPr>
            <p:cNvPr id="247" name="Group 71"/>
            <p:cNvGrpSpPr>
              <a:grpSpLocks/>
            </p:cNvGrpSpPr>
            <p:nvPr/>
          </p:nvGrpSpPr>
          <p:grpSpPr bwMode="auto">
            <a:xfrm>
              <a:off x="227" y="3329"/>
              <a:ext cx="334" cy="198"/>
              <a:chOff x="2099" y="3377"/>
              <a:chExt cx="334" cy="198"/>
            </a:xfrm>
          </p:grpSpPr>
          <p:sp>
            <p:nvSpPr>
              <p:cNvPr id="285" name="Rectangle 72"/>
              <p:cNvSpPr>
                <a:spLocks noChangeArrowheads="1"/>
              </p:cNvSpPr>
              <p:nvPr/>
            </p:nvSpPr>
            <p:spPr bwMode="auto">
              <a:xfrm>
                <a:off x="2099" y="3377"/>
                <a:ext cx="334" cy="198"/>
              </a:xfrm>
              <a:prstGeom prst="rect">
                <a:avLst/>
              </a:prstGeom>
              <a:solidFill>
                <a:srgbClr val="FFFFFF"/>
              </a:solidFill>
              <a:ln w="127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a:solidFill>
                    <a:prstClr val="black"/>
                  </a:solidFill>
                  <a:latin typeface="Times New Roman" panose="02020603050405020304" pitchFamily="18" charset="0"/>
                </a:endParaRPr>
              </a:p>
            </p:txBody>
          </p:sp>
          <p:sp>
            <p:nvSpPr>
              <p:cNvPr id="286" name="Rectangle 73"/>
              <p:cNvSpPr>
                <a:spLocks noChangeArrowheads="1"/>
              </p:cNvSpPr>
              <p:nvPr/>
            </p:nvSpPr>
            <p:spPr bwMode="auto">
              <a:xfrm>
                <a:off x="2171" y="3411"/>
                <a:ext cx="183"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INIT</a:t>
                </a:r>
                <a:endParaRPr lang="en-US" altLang="en-US" sz="2000" b="1">
                  <a:solidFill>
                    <a:prstClr val="black"/>
                  </a:solidFill>
                  <a:latin typeface="Times New Roman" panose="02020603050405020304" pitchFamily="18" charset="0"/>
                </a:endParaRPr>
              </a:p>
            </p:txBody>
          </p:sp>
        </p:grpSp>
        <p:grpSp>
          <p:nvGrpSpPr>
            <p:cNvPr id="248" name="Group 74"/>
            <p:cNvGrpSpPr>
              <a:grpSpLocks/>
            </p:cNvGrpSpPr>
            <p:nvPr/>
          </p:nvGrpSpPr>
          <p:grpSpPr bwMode="auto">
            <a:xfrm>
              <a:off x="422" y="2685"/>
              <a:ext cx="799" cy="632"/>
              <a:chOff x="2262" y="2733"/>
              <a:chExt cx="831" cy="656"/>
            </a:xfrm>
          </p:grpSpPr>
          <p:sp>
            <p:nvSpPr>
              <p:cNvPr id="283" name="Line 75"/>
              <p:cNvSpPr>
                <a:spLocks noChangeShapeType="1"/>
              </p:cNvSpPr>
              <p:nvPr/>
            </p:nvSpPr>
            <p:spPr bwMode="auto">
              <a:xfrm flipH="1">
                <a:off x="2332" y="2733"/>
                <a:ext cx="761" cy="59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GB" b="1">
                  <a:solidFill>
                    <a:prstClr val="black"/>
                  </a:solidFill>
                  <a:latin typeface="Arial" panose="020B0604020202020204" pitchFamily="34" charset="0"/>
                </a:endParaRPr>
              </a:p>
            </p:txBody>
          </p:sp>
          <p:sp>
            <p:nvSpPr>
              <p:cNvPr id="284" name="Freeform 76"/>
              <p:cNvSpPr>
                <a:spLocks/>
              </p:cNvSpPr>
              <p:nvPr/>
            </p:nvSpPr>
            <p:spPr bwMode="auto">
              <a:xfrm>
                <a:off x="2262" y="3269"/>
                <a:ext cx="136" cy="120"/>
              </a:xfrm>
              <a:custGeom>
                <a:avLst/>
                <a:gdLst>
                  <a:gd name="T0" fmla="*/ 0 w 136"/>
                  <a:gd name="T1" fmla="*/ 120 h 120"/>
                  <a:gd name="T2" fmla="*/ 136 w 136"/>
                  <a:gd name="T3" fmla="*/ 65 h 120"/>
                  <a:gd name="T4" fmla="*/ 83 w 136"/>
                  <a:gd name="T5" fmla="*/ 0 h 120"/>
                  <a:gd name="T6" fmla="*/ 0 w 136"/>
                  <a:gd name="T7" fmla="*/ 120 h 120"/>
                  <a:gd name="T8" fmla="*/ 0 60000 65536"/>
                  <a:gd name="T9" fmla="*/ 0 60000 65536"/>
                  <a:gd name="T10" fmla="*/ 0 60000 65536"/>
                  <a:gd name="T11" fmla="*/ 0 60000 65536"/>
                  <a:gd name="T12" fmla="*/ 0 w 136"/>
                  <a:gd name="T13" fmla="*/ 0 h 120"/>
                  <a:gd name="T14" fmla="*/ 136 w 136"/>
                  <a:gd name="T15" fmla="*/ 120 h 120"/>
                </a:gdLst>
                <a:ahLst/>
                <a:cxnLst>
                  <a:cxn ang="T8">
                    <a:pos x="T0" y="T1"/>
                  </a:cxn>
                  <a:cxn ang="T9">
                    <a:pos x="T2" y="T3"/>
                  </a:cxn>
                  <a:cxn ang="T10">
                    <a:pos x="T4" y="T5"/>
                  </a:cxn>
                  <a:cxn ang="T11">
                    <a:pos x="T6" y="T7"/>
                  </a:cxn>
                </a:cxnLst>
                <a:rect l="T12" t="T13" r="T14" b="T15"/>
                <a:pathLst>
                  <a:path w="136" h="120">
                    <a:moveTo>
                      <a:pt x="0" y="120"/>
                    </a:moveTo>
                    <a:lnTo>
                      <a:pt x="136" y="65"/>
                    </a:lnTo>
                    <a:lnTo>
                      <a:pt x="83" y="0"/>
                    </a:lnTo>
                    <a:lnTo>
                      <a:pt x="0" y="120"/>
                    </a:lnTo>
                    <a:close/>
                  </a:path>
                </a:pathLst>
              </a:custGeom>
              <a:solidFill>
                <a:srgbClr val="000000"/>
              </a:solidFill>
              <a:ln w="9525">
                <a:solidFill>
                  <a:schemeClr val="bg2"/>
                </a:solidFill>
                <a:round/>
                <a:headEnd/>
                <a:tailEnd/>
              </a:ln>
            </p:spPr>
            <p:txBody>
              <a:bodyPr/>
              <a:lstStyle/>
              <a:p>
                <a:pPr defTabSz="761970"/>
                <a:endParaRPr lang="en-GB" b="1">
                  <a:solidFill>
                    <a:prstClr val="black"/>
                  </a:solidFill>
                  <a:latin typeface="Arial" panose="020B0604020202020204" pitchFamily="34" charset="0"/>
                </a:endParaRPr>
              </a:p>
            </p:txBody>
          </p:sp>
        </p:grpSp>
        <p:sp>
          <p:nvSpPr>
            <p:cNvPr id="249" name="Rectangle 77"/>
            <p:cNvSpPr>
              <a:spLocks noChangeArrowheads="1"/>
            </p:cNvSpPr>
            <p:nvPr/>
          </p:nvSpPr>
          <p:spPr bwMode="auto">
            <a:xfrm>
              <a:off x="764" y="3039"/>
              <a:ext cx="183"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dirty="0">
                  <a:solidFill>
                    <a:srgbClr val="0099FF"/>
                  </a:solidFill>
                  <a:latin typeface="Arial" panose="020B0604020202020204" pitchFamily="34" charset="0"/>
                </a:rPr>
                <a:t>INIT</a:t>
              </a:r>
              <a:endParaRPr lang="en-US" altLang="en-US" sz="2000" b="1" dirty="0">
                <a:solidFill>
                  <a:srgbClr val="0099FF"/>
                </a:solidFill>
                <a:latin typeface="Times New Roman" panose="02020603050405020304" pitchFamily="18" charset="0"/>
              </a:endParaRPr>
            </a:p>
          </p:txBody>
        </p:sp>
        <p:sp>
          <p:nvSpPr>
            <p:cNvPr id="250" name="Rectangle 78"/>
            <p:cNvSpPr>
              <a:spLocks noChangeArrowheads="1"/>
            </p:cNvSpPr>
            <p:nvPr/>
          </p:nvSpPr>
          <p:spPr bwMode="auto">
            <a:xfrm>
              <a:off x="492" y="2724"/>
              <a:ext cx="53"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dirty="0">
                  <a:solidFill>
                    <a:srgbClr val="0099FF"/>
                  </a:solidFill>
                  <a:latin typeface="Arial" panose="020B0604020202020204" pitchFamily="34" charset="0"/>
                </a:rPr>
                <a:t>1</a:t>
              </a:r>
              <a:endParaRPr lang="en-US" altLang="en-US" sz="2000" b="1" dirty="0">
                <a:solidFill>
                  <a:srgbClr val="0099FF"/>
                </a:solidFill>
                <a:latin typeface="Times New Roman" panose="02020603050405020304" pitchFamily="18" charset="0"/>
              </a:endParaRPr>
            </a:p>
          </p:txBody>
        </p:sp>
        <p:sp>
          <p:nvSpPr>
            <p:cNvPr id="251" name="Line 79"/>
            <p:cNvSpPr>
              <a:spLocks noChangeShapeType="1"/>
            </p:cNvSpPr>
            <p:nvPr/>
          </p:nvSpPr>
          <p:spPr bwMode="auto">
            <a:xfrm>
              <a:off x="560" y="3397"/>
              <a:ext cx="238" cy="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b="1">
                <a:solidFill>
                  <a:prstClr val="black"/>
                </a:solidFill>
                <a:latin typeface="Arial" panose="020B0604020202020204" pitchFamily="34" charset="0"/>
              </a:endParaRPr>
            </a:p>
          </p:txBody>
        </p:sp>
        <p:grpSp>
          <p:nvGrpSpPr>
            <p:cNvPr id="252" name="Group 80"/>
            <p:cNvGrpSpPr>
              <a:grpSpLocks/>
            </p:cNvGrpSpPr>
            <p:nvPr/>
          </p:nvGrpSpPr>
          <p:grpSpPr bwMode="auto">
            <a:xfrm>
              <a:off x="786" y="3329"/>
              <a:ext cx="334" cy="198"/>
              <a:chOff x="2658" y="3377"/>
              <a:chExt cx="334" cy="198"/>
            </a:xfrm>
          </p:grpSpPr>
          <p:sp>
            <p:nvSpPr>
              <p:cNvPr id="281" name="Rectangle 81"/>
              <p:cNvSpPr>
                <a:spLocks noChangeArrowheads="1"/>
              </p:cNvSpPr>
              <p:nvPr/>
            </p:nvSpPr>
            <p:spPr bwMode="auto">
              <a:xfrm>
                <a:off x="2658" y="3377"/>
                <a:ext cx="334" cy="198"/>
              </a:xfrm>
              <a:prstGeom prst="rect">
                <a:avLst/>
              </a:prstGeom>
              <a:solidFill>
                <a:srgbClr val="FFFFFF"/>
              </a:solidFill>
              <a:ln w="127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a:solidFill>
                    <a:prstClr val="black"/>
                  </a:solidFill>
                  <a:latin typeface="Times New Roman" panose="02020603050405020304" pitchFamily="18" charset="0"/>
                </a:endParaRPr>
              </a:p>
            </p:txBody>
          </p:sp>
          <p:sp>
            <p:nvSpPr>
              <p:cNvPr id="282" name="Rectangle 82"/>
              <p:cNvSpPr>
                <a:spLocks noChangeArrowheads="1"/>
              </p:cNvSpPr>
              <p:nvPr/>
            </p:nvSpPr>
            <p:spPr bwMode="auto">
              <a:xfrm>
                <a:off x="2730" y="3411"/>
                <a:ext cx="183"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INIT</a:t>
                </a:r>
                <a:endParaRPr lang="en-US" altLang="en-US" sz="2000" b="1">
                  <a:solidFill>
                    <a:prstClr val="black"/>
                  </a:solidFill>
                  <a:latin typeface="Times New Roman" panose="02020603050405020304" pitchFamily="18" charset="0"/>
                </a:endParaRPr>
              </a:p>
            </p:txBody>
          </p:sp>
        </p:grpSp>
        <p:sp>
          <p:nvSpPr>
            <p:cNvPr id="253" name="Rectangle 83"/>
            <p:cNvSpPr>
              <a:spLocks noChangeArrowheads="1"/>
            </p:cNvSpPr>
            <p:nvPr/>
          </p:nvSpPr>
          <p:spPr bwMode="auto">
            <a:xfrm>
              <a:off x="1702" y="3329"/>
              <a:ext cx="355" cy="198"/>
            </a:xfrm>
            <a:prstGeom prst="rect">
              <a:avLst/>
            </a:prstGeom>
            <a:solidFill>
              <a:srgbClr val="FFFFFF"/>
            </a:solidFill>
            <a:ln w="127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a:solidFill>
                  <a:prstClr val="black"/>
                </a:solidFill>
                <a:latin typeface="Times New Roman" panose="02020603050405020304" pitchFamily="18" charset="0"/>
              </a:endParaRPr>
            </a:p>
          </p:txBody>
        </p:sp>
        <p:sp>
          <p:nvSpPr>
            <p:cNvPr id="254" name="Rectangle 84"/>
            <p:cNvSpPr>
              <a:spLocks noChangeArrowheads="1"/>
            </p:cNvSpPr>
            <p:nvPr/>
          </p:nvSpPr>
          <p:spPr bwMode="auto">
            <a:xfrm>
              <a:off x="1751" y="3363"/>
              <a:ext cx="24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MAIN</a:t>
              </a:r>
              <a:endParaRPr lang="en-US" altLang="en-US" sz="2000" b="1">
                <a:solidFill>
                  <a:prstClr val="black"/>
                </a:solidFill>
                <a:latin typeface="Times New Roman" panose="02020603050405020304" pitchFamily="18" charset="0"/>
              </a:endParaRPr>
            </a:p>
          </p:txBody>
        </p:sp>
        <p:grpSp>
          <p:nvGrpSpPr>
            <p:cNvPr id="255" name="Group 85"/>
            <p:cNvGrpSpPr>
              <a:grpSpLocks/>
            </p:cNvGrpSpPr>
            <p:nvPr/>
          </p:nvGrpSpPr>
          <p:grpSpPr bwMode="auto">
            <a:xfrm>
              <a:off x="1092" y="3329"/>
              <a:ext cx="408" cy="198"/>
              <a:chOff x="2964" y="3377"/>
              <a:chExt cx="408" cy="198"/>
            </a:xfrm>
          </p:grpSpPr>
          <p:sp>
            <p:nvSpPr>
              <p:cNvPr id="279" name="Rectangle 86"/>
              <p:cNvSpPr>
                <a:spLocks noChangeArrowheads="1"/>
              </p:cNvSpPr>
              <p:nvPr/>
            </p:nvSpPr>
            <p:spPr bwMode="auto">
              <a:xfrm>
                <a:off x="2964" y="3377"/>
                <a:ext cx="408" cy="198"/>
              </a:xfrm>
              <a:prstGeom prst="rect">
                <a:avLst/>
              </a:prstGeom>
              <a:solidFill>
                <a:srgbClr val="FFFFFF"/>
              </a:solidFill>
              <a:ln w="127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a:solidFill>
                    <a:prstClr val="black"/>
                  </a:solidFill>
                  <a:latin typeface="Times New Roman" panose="02020603050405020304" pitchFamily="18" charset="0"/>
                </a:endParaRPr>
              </a:p>
            </p:txBody>
          </p:sp>
          <p:sp>
            <p:nvSpPr>
              <p:cNvPr id="280" name="Rectangle 87"/>
              <p:cNvSpPr>
                <a:spLocks noChangeArrowheads="1"/>
              </p:cNvSpPr>
              <p:nvPr/>
            </p:nvSpPr>
            <p:spPr bwMode="auto">
              <a:xfrm>
                <a:off x="3037" y="3411"/>
                <a:ext cx="25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INITO</a:t>
                </a:r>
                <a:endParaRPr lang="en-US" altLang="en-US" sz="2000" b="1">
                  <a:solidFill>
                    <a:prstClr val="black"/>
                  </a:solidFill>
                  <a:latin typeface="Times New Roman" panose="02020603050405020304" pitchFamily="18" charset="0"/>
                </a:endParaRPr>
              </a:p>
            </p:txBody>
          </p:sp>
        </p:grpSp>
        <p:grpSp>
          <p:nvGrpSpPr>
            <p:cNvPr id="256" name="Group 88"/>
            <p:cNvGrpSpPr>
              <a:grpSpLocks/>
            </p:cNvGrpSpPr>
            <p:nvPr/>
          </p:nvGrpSpPr>
          <p:grpSpPr bwMode="auto">
            <a:xfrm>
              <a:off x="308" y="2659"/>
              <a:ext cx="745" cy="660"/>
              <a:chOff x="2180" y="2707"/>
              <a:chExt cx="745" cy="660"/>
            </a:xfrm>
          </p:grpSpPr>
          <p:sp>
            <p:nvSpPr>
              <p:cNvPr id="277" name="Arc 89"/>
              <p:cNvSpPr>
                <a:spLocks/>
              </p:cNvSpPr>
              <p:nvPr/>
            </p:nvSpPr>
            <p:spPr bwMode="auto">
              <a:xfrm>
                <a:off x="2180" y="2744"/>
                <a:ext cx="745" cy="623"/>
              </a:xfrm>
              <a:custGeom>
                <a:avLst/>
                <a:gdLst>
                  <a:gd name="T0" fmla="*/ 0 w 21600"/>
                  <a:gd name="T1" fmla="*/ 0 h 21371"/>
                  <a:gd name="T2" fmla="*/ 0 w 21600"/>
                  <a:gd name="T3" fmla="*/ 0 h 21371"/>
                  <a:gd name="T4" fmla="*/ 0 w 21600"/>
                  <a:gd name="T5" fmla="*/ 0 h 21371"/>
                  <a:gd name="T6" fmla="*/ 0 60000 65536"/>
                  <a:gd name="T7" fmla="*/ 0 60000 65536"/>
                  <a:gd name="T8" fmla="*/ 0 60000 65536"/>
                  <a:gd name="T9" fmla="*/ 0 w 21600"/>
                  <a:gd name="T10" fmla="*/ 0 h 21371"/>
                  <a:gd name="T11" fmla="*/ 21600 w 21600"/>
                  <a:gd name="T12" fmla="*/ 21371 h 21371"/>
                </a:gdLst>
                <a:ahLst/>
                <a:cxnLst>
                  <a:cxn ang="T6">
                    <a:pos x="T0" y="T1"/>
                  </a:cxn>
                  <a:cxn ang="T7">
                    <a:pos x="T2" y="T3"/>
                  </a:cxn>
                  <a:cxn ang="T8">
                    <a:pos x="T4" y="T5"/>
                  </a:cxn>
                </a:cxnLst>
                <a:rect l="T9" t="T10" r="T11" b="T12"/>
                <a:pathLst>
                  <a:path w="21600" h="21371" fill="none" extrusionOk="0">
                    <a:moveTo>
                      <a:pt x="0" y="21337"/>
                    </a:moveTo>
                    <a:cubicBezTo>
                      <a:pt x="16" y="10632"/>
                      <a:pt x="7871" y="1555"/>
                      <a:pt x="18462" y="0"/>
                    </a:cubicBezTo>
                  </a:path>
                  <a:path w="21600" h="21371" stroke="0" extrusionOk="0">
                    <a:moveTo>
                      <a:pt x="0" y="21337"/>
                    </a:moveTo>
                    <a:cubicBezTo>
                      <a:pt x="16" y="10632"/>
                      <a:pt x="7871" y="1555"/>
                      <a:pt x="18462" y="0"/>
                    </a:cubicBezTo>
                    <a:lnTo>
                      <a:pt x="21600" y="21371"/>
                    </a:lnTo>
                    <a:lnTo>
                      <a:pt x="0" y="21337"/>
                    </a:lnTo>
                    <a:close/>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defTabSz="761970"/>
                <a:endParaRPr lang="en-GB" b="1">
                  <a:solidFill>
                    <a:prstClr val="black"/>
                  </a:solidFill>
                  <a:latin typeface="Arial" panose="020B0604020202020204" pitchFamily="34" charset="0"/>
                </a:endParaRPr>
              </a:p>
            </p:txBody>
          </p:sp>
          <p:sp>
            <p:nvSpPr>
              <p:cNvPr id="278" name="Freeform 90"/>
              <p:cNvSpPr>
                <a:spLocks/>
              </p:cNvSpPr>
              <p:nvPr/>
            </p:nvSpPr>
            <p:spPr bwMode="auto">
              <a:xfrm>
                <a:off x="2779" y="2707"/>
                <a:ext cx="146" cy="84"/>
              </a:xfrm>
              <a:custGeom>
                <a:avLst/>
                <a:gdLst>
                  <a:gd name="T0" fmla="*/ 146 w 146"/>
                  <a:gd name="T1" fmla="*/ 31 h 84"/>
                  <a:gd name="T2" fmla="*/ 0 w 146"/>
                  <a:gd name="T3" fmla="*/ 0 h 84"/>
                  <a:gd name="T4" fmla="*/ 7 w 146"/>
                  <a:gd name="T5" fmla="*/ 84 h 84"/>
                  <a:gd name="T6" fmla="*/ 146 w 146"/>
                  <a:gd name="T7" fmla="*/ 31 h 84"/>
                  <a:gd name="T8" fmla="*/ 0 60000 65536"/>
                  <a:gd name="T9" fmla="*/ 0 60000 65536"/>
                  <a:gd name="T10" fmla="*/ 0 60000 65536"/>
                  <a:gd name="T11" fmla="*/ 0 60000 65536"/>
                  <a:gd name="T12" fmla="*/ 0 w 146"/>
                  <a:gd name="T13" fmla="*/ 0 h 84"/>
                  <a:gd name="T14" fmla="*/ 146 w 146"/>
                  <a:gd name="T15" fmla="*/ 84 h 84"/>
                </a:gdLst>
                <a:ahLst/>
                <a:cxnLst>
                  <a:cxn ang="T8">
                    <a:pos x="T0" y="T1"/>
                  </a:cxn>
                  <a:cxn ang="T9">
                    <a:pos x="T2" y="T3"/>
                  </a:cxn>
                  <a:cxn ang="T10">
                    <a:pos x="T4" y="T5"/>
                  </a:cxn>
                  <a:cxn ang="T11">
                    <a:pos x="T6" y="T7"/>
                  </a:cxn>
                </a:cxnLst>
                <a:rect l="T12" t="T13" r="T14" b="T15"/>
                <a:pathLst>
                  <a:path w="146" h="84">
                    <a:moveTo>
                      <a:pt x="146" y="31"/>
                    </a:moveTo>
                    <a:lnTo>
                      <a:pt x="0" y="0"/>
                    </a:lnTo>
                    <a:lnTo>
                      <a:pt x="7" y="84"/>
                    </a:lnTo>
                    <a:lnTo>
                      <a:pt x="146" y="31"/>
                    </a:lnTo>
                    <a:close/>
                  </a:path>
                </a:pathLst>
              </a:custGeom>
              <a:solidFill>
                <a:srgbClr val="000000"/>
              </a:solidFill>
              <a:ln w="9525">
                <a:solidFill>
                  <a:schemeClr val="bg2"/>
                </a:solidFill>
                <a:round/>
                <a:headEnd/>
                <a:tailEnd/>
              </a:ln>
            </p:spPr>
            <p:txBody>
              <a:bodyPr/>
              <a:lstStyle/>
              <a:p>
                <a:pPr defTabSz="761970"/>
                <a:endParaRPr lang="en-GB" b="1">
                  <a:solidFill>
                    <a:prstClr val="black"/>
                  </a:solidFill>
                  <a:latin typeface="Arial" panose="020B0604020202020204" pitchFamily="34" charset="0"/>
                </a:endParaRPr>
              </a:p>
            </p:txBody>
          </p:sp>
        </p:grpSp>
        <p:grpSp>
          <p:nvGrpSpPr>
            <p:cNvPr id="257" name="Group 91"/>
            <p:cNvGrpSpPr>
              <a:grpSpLocks/>
            </p:cNvGrpSpPr>
            <p:nvPr/>
          </p:nvGrpSpPr>
          <p:grpSpPr bwMode="auto">
            <a:xfrm>
              <a:off x="1568" y="2633"/>
              <a:ext cx="344" cy="686"/>
              <a:chOff x="3440" y="2681"/>
              <a:chExt cx="344" cy="686"/>
            </a:xfrm>
          </p:grpSpPr>
          <p:sp>
            <p:nvSpPr>
              <p:cNvPr id="275" name="Arc 92"/>
              <p:cNvSpPr>
                <a:spLocks/>
              </p:cNvSpPr>
              <p:nvPr/>
            </p:nvSpPr>
            <p:spPr bwMode="auto">
              <a:xfrm>
                <a:off x="3440" y="2707"/>
                <a:ext cx="344" cy="660"/>
              </a:xfrm>
              <a:custGeom>
                <a:avLst/>
                <a:gdLst>
                  <a:gd name="T0" fmla="*/ 0 w 21600"/>
                  <a:gd name="T1" fmla="*/ 0 h 20758"/>
                  <a:gd name="T2" fmla="*/ 0 w 21600"/>
                  <a:gd name="T3" fmla="*/ 0 h 20758"/>
                  <a:gd name="T4" fmla="*/ 0 w 21600"/>
                  <a:gd name="T5" fmla="*/ 0 h 20758"/>
                  <a:gd name="T6" fmla="*/ 0 60000 65536"/>
                  <a:gd name="T7" fmla="*/ 0 60000 65536"/>
                  <a:gd name="T8" fmla="*/ 0 60000 65536"/>
                  <a:gd name="T9" fmla="*/ 0 w 21600"/>
                  <a:gd name="T10" fmla="*/ 0 h 20758"/>
                  <a:gd name="T11" fmla="*/ 21600 w 21600"/>
                  <a:gd name="T12" fmla="*/ 20758 h 20758"/>
                </a:gdLst>
                <a:ahLst/>
                <a:cxnLst>
                  <a:cxn ang="T6">
                    <a:pos x="T0" y="T1"/>
                  </a:cxn>
                  <a:cxn ang="T7">
                    <a:pos x="T2" y="T3"/>
                  </a:cxn>
                  <a:cxn ang="T8">
                    <a:pos x="T4" y="T5"/>
                  </a:cxn>
                </a:cxnLst>
                <a:rect l="T9" t="T10" r="T11" b="T12"/>
                <a:pathLst>
                  <a:path w="21600" h="20758" fill="none" extrusionOk="0">
                    <a:moveTo>
                      <a:pt x="5972" y="-1"/>
                    </a:moveTo>
                    <a:cubicBezTo>
                      <a:pt x="15225" y="2662"/>
                      <a:pt x="21600" y="11128"/>
                      <a:pt x="21600" y="20758"/>
                    </a:cubicBezTo>
                  </a:path>
                  <a:path w="21600" h="20758" stroke="0" extrusionOk="0">
                    <a:moveTo>
                      <a:pt x="5972" y="-1"/>
                    </a:moveTo>
                    <a:cubicBezTo>
                      <a:pt x="15225" y="2662"/>
                      <a:pt x="21600" y="11128"/>
                      <a:pt x="21600" y="20758"/>
                    </a:cubicBezTo>
                    <a:lnTo>
                      <a:pt x="0" y="20758"/>
                    </a:lnTo>
                    <a:lnTo>
                      <a:pt x="5972" y="-1"/>
                    </a:lnTo>
                    <a:close/>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defTabSz="761970"/>
                <a:endParaRPr lang="en-GB" b="1">
                  <a:solidFill>
                    <a:prstClr val="black"/>
                  </a:solidFill>
                  <a:latin typeface="Arial" panose="020B0604020202020204" pitchFamily="34" charset="0"/>
                </a:endParaRPr>
              </a:p>
            </p:txBody>
          </p:sp>
          <p:sp>
            <p:nvSpPr>
              <p:cNvPr id="276" name="Freeform 93"/>
              <p:cNvSpPr>
                <a:spLocks/>
              </p:cNvSpPr>
              <p:nvPr/>
            </p:nvSpPr>
            <p:spPr bwMode="auto">
              <a:xfrm>
                <a:off x="3440" y="2681"/>
                <a:ext cx="147" cy="92"/>
              </a:xfrm>
              <a:custGeom>
                <a:avLst/>
                <a:gdLst>
                  <a:gd name="T0" fmla="*/ 0 w 147"/>
                  <a:gd name="T1" fmla="*/ 0 h 92"/>
                  <a:gd name="T2" fmla="*/ 116 w 147"/>
                  <a:gd name="T3" fmla="*/ 92 h 92"/>
                  <a:gd name="T4" fmla="*/ 147 w 147"/>
                  <a:gd name="T5" fmla="*/ 16 h 92"/>
                  <a:gd name="T6" fmla="*/ 0 w 147"/>
                  <a:gd name="T7" fmla="*/ 0 h 92"/>
                  <a:gd name="T8" fmla="*/ 0 60000 65536"/>
                  <a:gd name="T9" fmla="*/ 0 60000 65536"/>
                  <a:gd name="T10" fmla="*/ 0 60000 65536"/>
                  <a:gd name="T11" fmla="*/ 0 60000 65536"/>
                  <a:gd name="T12" fmla="*/ 0 w 147"/>
                  <a:gd name="T13" fmla="*/ 0 h 92"/>
                  <a:gd name="T14" fmla="*/ 147 w 147"/>
                  <a:gd name="T15" fmla="*/ 92 h 92"/>
                </a:gdLst>
                <a:ahLst/>
                <a:cxnLst>
                  <a:cxn ang="T8">
                    <a:pos x="T0" y="T1"/>
                  </a:cxn>
                  <a:cxn ang="T9">
                    <a:pos x="T2" y="T3"/>
                  </a:cxn>
                  <a:cxn ang="T10">
                    <a:pos x="T4" y="T5"/>
                  </a:cxn>
                  <a:cxn ang="T11">
                    <a:pos x="T6" y="T7"/>
                  </a:cxn>
                </a:cxnLst>
                <a:rect l="T12" t="T13" r="T14" b="T15"/>
                <a:pathLst>
                  <a:path w="147" h="92">
                    <a:moveTo>
                      <a:pt x="0" y="0"/>
                    </a:moveTo>
                    <a:lnTo>
                      <a:pt x="116" y="92"/>
                    </a:lnTo>
                    <a:lnTo>
                      <a:pt x="147" y="16"/>
                    </a:lnTo>
                    <a:lnTo>
                      <a:pt x="0" y="0"/>
                    </a:lnTo>
                    <a:close/>
                  </a:path>
                </a:pathLst>
              </a:custGeom>
              <a:solidFill>
                <a:srgbClr val="000000"/>
              </a:solidFill>
              <a:ln w="9525">
                <a:solidFill>
                  <a:schemeClr val="bg2"/>
                </a:solidFill>
                <a:round/>
                <a:headEnd/>
                <a:tailEnd/>
              </a:ln>
            </p:spPr>
            <p:txBody>
              <a:bodyPr/>
              <a:lstStyle/>
              <a:p>
                <a:pPr defTabSz="761970"/>
                <a:endParaRPr lang="en-GB" b="1">
                  <a:solidFill>
                    <a:prstClr val="black"/>
                  </a:solidFill>
                  <a:latin typeface="Arial" panose="020B0604020202020204" pitchFamily="34" charset="0"/>
                </a:endParaRPr>
              </a:p>
            </p:txBody>
          </p:sp>
        </p:grpSp>
        <p:sp>
          <p:nvSpPr>
            <p:cNvPr id="258" name="Rectangle 94"/>
            <p:cNvSpPr>
              <a:spLocks noChangeArrowheads="1"/>
            </p:cNvSpPr>
            <p:nvPr/>
          </p:nvSpPr>
          <p:spPr bwMode="auto">
            <a:xfrm>
              <a:off x="2274" y="3329"/>
              <a:ext cx="355" cy="198"/>
            </a:xfrm>
            <a:prstGeom prst="rect">
              <a:avLst/>
            </a:prstGeom>
            <a:solidFill>
              <a:srgbClr val="FFFFFF"/>
            </a:solidFill>
            <a:ln w="127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a:solidFill>
                  <a:prstClr val="black"/>
                </a:solidFill>
                <a:latin typeface="Times New Roman" panose="02020603050405020304" pitchFamily="18" charset="0"/>
              </a:endParaRPr>
            </a:p>
          </p:txBody>
        </p:sp>
        <p:sp>
          <p:nvSpPr>
            <p:cNvPr id="259" name="Rectangle 95"/>
            <p:cNvSpPr>
              <a:spLocks noChangeArrowheads="1"/>
            </p:cNvSpPr>
            <p:nvPr/>
          </p:nvSpPr>
          <p:spPr bwMode="auto">
            <a:xfrm>
              <a:off x="2346" y="3363"/>
              <a:ext cx="24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dirty="0">
                  <a:solidFill>
                    <a:srgbClr val="000000"/>
                  </a:solidFill>
                  <a:latin typeface="Arial" panose="020B0604020202020204" pitchFamily="34" charset="0"/>
                </a:rPr>
                <a:t>MAIN</a:t>
              </a:r>
              <a:endParaRPr lang="en-US" altLang="en-US" sz="2000" b="1" dirty="0">
                <a:solidFill>
                  <a:prstClr val="black"/>
                </a:solidFill>
                <a:latin typeface="Times New Roman" panose="02020603050405020304" pitchFamily="18" charset="0"/>
              </a:endParaRPr>
            </a:p>
          </p:txBody>
        </p:sp>
        <p:sp>
          <p:nvSpPr>
            <p:cNvPr id="260" name="Rectangle 96"/>
            <p:cNvSpPr>
              <a:spLocks noChangeArrowheads="1"/>
            </p:cNvSpPr>
            <p:nvPr/>
          </p:nvSpPr>
          <p:spPr bwMode="auto">
            <a:xfrm>
              <a:off x="2584" y="1749"/>
              <a:ext cx="333" cy="198"/>
            </a:xfrm>
            <a:prstGeom prst="rect">
              <a:avLst/>
            </a:prstGeom>
            <a:solidFill>
              <a:srgbClr val="FFFFFF"/>
            </a:solidFill>
            <a:ln w="127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a:solidFill>
                  <a:prstClr val="black"/>
                </a:solidFill>
                <a:latin typeface="Times New Roman" panose="02020603050405020304" pitchFamily="18" charset="0"/>
              </a:endParaRPr>
            </a:p>
          </p:txBody>
        </p:sp>
        <p:sp>
          <p:nvSpPr>
            <p:cNvPr id="261" name="Rectangle 97"/>
            <p:cNvSpPr>
              <a:spLocks noChangeArrowheads="1"/>
            </p:cNvSpPr>
            <p:nvPr/>
          </p:nvSpPr>
          <p:spPr bwMode="auto">
            <a:xfrm>
              <a:off x="2656" y="1783"/>
              <a:ext cx="20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CNF</a:t>
              </a:r>
              <a:endParaRPr lang="en-US" altLang="en-US" sz="2000" b="1">
                <a:solidFill>
                  <a:prstClr val="black"/>
                </a:solidFill>
                <a:latin typeface="Times New Roman" panose="02020603050405020304" pitchFamily="18" charset="0"/>
              </a:endParaRPr>
            </a:p>
          </p:txBody>
        </p:sp>
        <p:sp>
          <p:nvSpPr>
            <p:cNvPr id="262" name="Line 98"/>
            <p:cNvSpPr>
              <a:spLocks noChangeShapeType="1"/>
            </p:cNvSpPr>
            <p:nvPr/>
          </p:nvSpPr>
          <p:spPr bwMode="auto">
            <a:xfrm>
              <a:off x="2006" y="1817"/>
              <a:ext cx="238" cy="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b="1">
                <a:solidFill>
                  <a:prstClr val="black"/>
                </a:solidFill>
                <a:latin typeface="Arial" panose="020B0604020202020204" pitchFamily="34" charset="0"/>
              </a:endParaRPr>
            </a:p>
          </p:txBody>
        </p:sp>
        <p:sp>
          <p:nvSpPr>
            <p:cNvPr id="263" name="Rectangle 99"/>
            <p:cNvSpPr>
              <a:spLocks noChangeArrowheads="1"/>
            </p:cNvSpPr>
            <p:nvPr/>
          </p:nvSpPr>
          <p:spPr bwMode="auto">
            <a:xfrm>
              <a:off x="1662" y="1749"/>
              <a:ext cx="355" cy="198"/>
            </a:xfrm>
            <a:prstGeom prst="rect">
              <a:avLst/>
            </a:prstGeom>
            <a:solidFill>
              <a:srgbClr val="FFFFFF"/>
            </a:solidFill>
            <a:ln w="127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a:solidFill>
                  <a:prstClr val="black"/>
                </a:solidFill>
                <a:latin typeface="Times New Roman" panose="02020603050405020304" pitchFamily="18" charset="0"/>
              </a:endParaRPr>
            </a:p>
          </p:txBody>
        </p:sp>
        <p:sp>
          <p:nvSpPr>
            <p:cNvPr id="264" name="Rectangle 100"/>
            <p:cNvSpPr>
              <a:spLocks noChangeArrowheads="1"/>
            </p:cNvSpPr>
            <p:nvPr/>
          </p:nvSpPr>
          <p:spPr bwMode="auto">
            <a:xfrm>
              <a:off x="1711" y="1783"/>
              <a:ext cx="264"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SHUT</a:t>
              </a:r>
              <a:endParaRPr lang="en-US" altLang="en-US" sz="2000" b="1">
                <a:solidFill>
                  <a:prstClr val="black"/>
                </a:solidFill>
                <a:latin typeface="Times New Roman" panose="02020603050405020304" pitchFamily="18" charset="0"/>
              </a:endParaRPr>
            </a:p>
          </p:txBody>
        </p:sp>
        <p:sp>
          <p:nvSpPr>
            <p:cNvPr id="265" name="Rectangle 101"/>
            <p:cNvSpPr>
              <a:spLocks noChangeArrowheads="1"/>
            </p:cNvSpPr>
            <p:nvPr/>
          </p:nvSpPr>
          <p:spPr bwMode="auto">
            <a:xfrm>
              <a:off x="2234" y="1749"/>
              <a:ext cx="355" cy="198"/>
            </a:xfrm>
            <a:prstGeom prst="rect">
              <a:avLst/>
            </a:prstGeom>
            <a:solidFill>
              <a:srgbClr val="FFFFFF"/>
            </a:solidFill>
            <a:ln w="127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a:solidFill>
                  <a:prstClr val="black"/>
                </a:solidFill>
                <a:latin typeface="Times New Roman" panose="02020603050405020304" pitchFamily="18" charset="0"/>
              </a:endParaRPr>
            </a:p>
          </p:txBody>
        </p:sp>
        <p:sp>
          <p:nvSpPr>
            <p:cNvPr id="266" name="Rectangle 102"/>
            <p:cNvSpPr>
              <a:spLocks noChangeArrowheads="1"/>
            </p:cNvSpPr>
            <p:nvPr/>
          </p:nvSpPr>
          <p:spPr bwMode="auto">
            <a:xfrm>
              <a:off x="2306" y="1783"/>
              <a:ext cx="264"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SHUT</a:t>
              </a:r>
              <a:endParaRPr lang="en-US" altLang="en-US" sz="2000" b="1">
                <a:solidFill>
                  <a:prstClr val="black"/>
                </a:solidFill>
                <a:latin typeface="Times New Roman" panose="02020603050405020304" pitchFamily="18" charset="0"/>
              </a:endParaRPr>
            </a:p>
          </p:txBody>
        </p:sp>
        <p:grpSp>
          <p:nvGrpSpPr>
            <p:cNvPr id="267" name="Group 103"/>
            <p:cNvGrpSpPr>
              <a:grpSpLocks/>
            </p:cNvGrpSpPr>
            <p:nvPr/>
          </p:nvGrpSpPr>
          <p:grpSpPr bwMode="auto">
            <a:xfrm flipV="1">
              <a:off x="1326" y="1956"/>
              <a:ext cx="390" cy="501"/>
              <a:chOff x="3206" y="2733"/>
              <a:chExt cx="458" cy="631"/>
            </a:xfrm>
          </p:grpSpPr>
          <p:sp>
            <p:nvSpPr>
              <p:cNvPr id="273" name="Line 104"/>
              <p:cNvSpPr>
                <a:spLocks noChangeShapeType="1"/>
              </p:cNvSpPr>
              <p:nvPr/>
            </p:nvSpPr>
            <p:spPr bwMode="auto">
              <a:xfrm>
                <a:off x="3206" y="2733"/>
                <a:ext cx="406" cy="55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GB" b="1">
                  <a:solidFill>
                    <a:prstClr val="black"/>
                  </a:solidFill>
                  <a:latin typeface="Arial" panose="020B0604020202020204" pitchFamily="34" charset="0"/>
                </a:endParaRPr>
              </a:p>
            </p:txBody>
          </p:sp>
          <p:sp>
            <p:nvSpPr>
              <p:cNvPr id="274" name="Freeform 105"/>
              <p:cNvSpPr>
                <a:spLocks/>
              </p:cNvSpPr>
              <p:nvPr/>
            </p:nvSpPr>
            <p:spPr bwMode="auto">
              <a:xfrm>
                <a:off x="3546" y="3223"/>
                <a:ext cx="118" cy="141"/>
              </a:xfrm>
              <a:custGeom>
                <a:avLst/>
                <a:gdLst>
                  <a:gd name="T0" fmla="*/ 118 w 118"/>
                  <a:gd name="T1" fmla="*/ 141 h 141"/>
                  <a:gd name="T2" fmla="*/ 66 w 118"/>
                  <a:gd name="T3" fmla="*/ 0 h 141"/>
                  <a:gd name="T4" fmla="*/ 0 w 118"/>
                  <a:gd name="T5" fmla="*/ 50 h 141"/>
                  <a:gd name="T6" fmla="*/ 118 w 118"/>
                  <a:gd name="T7" fmla="*/ 141 h 141"/>
                  <a:gd name="T8" fmla="*/ 0 60000 65536"/>
                  <a:gd name="T9" fmla="*/ 0 60000 65536"/>
                  <a:gd name="T10" fmla="*/ 0 60000 65536"/>
                  <a:gd name="T11" fmla="*/ 0 60000 65536"/>
                  <a:gd name="T12" fmla="*/ 0 w 118"/>
                  <a:gd name="T13" fmla="*/ 0 h 141"/>
                  <a:gd name="T14" fmla="*/ 118 w 118"/>
                  <a:gd name="T15" fmla="*/ 141 h 141"/>
                </a:gdLst>
                <a:ahLst/>
                <a:cxnLst>
                  <a:cxn ang="T8">
                    <a:pos x="T0" y="T1"/>
                  </a:cxn>
                  <a:cxn ang="T9">
                    <a:pos x="T2" y="T3"/>
                  </a:cxn>
                  <a:cxn ang="T10">
                    <a:pos x="T4" y="T5"/>
                  </a:cxn>
                  <a:cxn ang="T11">
                    <a:pos x="T6" y="T7"/>
                  </a:cxn>
                </a:cxnLst>
                <a:rect l="T12" t="T13" r="T14" b="T15"/>
                <a:pathLst>
                  <a:path w="118" h="141">
                    <a:moveTo>
                      <a:pt x="118" y="141"/>
                    </a:moveTo>
                    <a:lnTo>
                      <a:pt x="66" y="0"/>
                    </a:lnTo>
                    <a:lnTo>
                      <a:pt x="0" y="50"/>
                    </a:lnTo>
                    <a:lnTo>
                      <a:pt x="118" y="141"/>
                    </a:lnTo>
                    <a:close/>
                  </a:path>
                </a:pathLst>
              </a:custGeom>
              <a:solidFill>
                <a:srgbClr val="000000"/>
              </a:solidFill>
              <a:ln w="9525">
                <a:solidFill>
                  <a:schemeClr val="bg2"/>
                </a:solidFill>
                <a:round/>
                <a:headEnd/>
                <a:tailEnd/>
              </a:ln>
            </p:spPr>
            <p:txBody>
              <a:bodyPr/>
              <a:lstStyle/>
              <a:p>
                <a:pPr defTabSz="761970"/>
                <a:endParaRPr lang="en-GB" b="1">
                  <a:solidFill>
                    <a:prstClr val="black"/>
                  </a:solidFill>
                  <a:latin typeface="Arial" panose="020B0604020202020204" pitchFamily="34" charset="0"/>
                </a:endParaRPr>
              </a:p>
            </p:txBody>
          </p:sp>
        </p:grpSp>
        <p:grpSp>
          <p:nvGrpSpPr>
            <p:cNvPr id="268" name="Group 106"/>
            <p:cNvGrpSpPr>
              <a:grpSpLocks/>
            </p:cNvGrpSpPr>
            <p:nvPr/>
          </p:nvGrpSpPr>
          <p:grpSpPr bwMode="auto">
            <a:xfrm flipV="1">
              <a:off x="1584" y="1949"/>
              <a:ext cx="344" cy="650"/>
              <a:chOff x="3440" y="2681"/>
              <a:chExt cx="344" cy="686"/>
            </a:xfrm>
          </p:grpSpPr>
          <p:sp>
            <p:nvSpPr>
              <p:cNvPr id="271" name="Arc 107"/>
              <p:cNvSpPr>
                <a:spLocks/>
              </p:cNvSpPr>
              <p:nvPr/>
            </p:nvSpPr>
            <p:spPr bwMode="auto">
              <a:xfrm>
                <a:off x="3440" y="2707"/>
                <a:ext cx="344" cy="660"/>
              </a:xfrm>
              <a:custGeom>
                <a:avLst/>
                <a:gdLst>
                  <a:gd name="T0" fmla="*/ 0 w 21600"/>
                  <a:gd name="T1" fmla="*/ 0 h 20758"/>
                  <a:gd name="T2" fmla="*/ 0 w 21600"/>
                  <a:gd name="T3" fmla="*/ 0 h 20758"/>
                  <a:gd name="T4" fmla="*/ 0 w 21600"/>
                  <a:gd name="T5" fmla="*/ 0 h 20758"/>
                  <a:gd name="T6" fmla="*/ 0 60000 65536"/>
                  <a:gd name="T7" fmla="*/ 0 60000 65536"/>
                  <a:gd name="T8" fmla="*/ 0 60000 65536"/>
                  <a:gd name="T9" fmla="*/ 0 w 21600"/>
                  <a:gd name="T10" fmla="*/ 0 h 20758"/>
                  <a:gd name="T11" fmla="*/ 21600 w 21600"/>
                  <a:gd name="T12" fmla="*/ 20758 h 20758"/>
                </a:gdLst>
                <a:ahLst/>
                <a:cxnLst>
                  <a:cxn ang="T6">
                    <a:pos x="T0" y="T1"/>
                  </a:cxn>
                  <a:cxn ang="T7">
                    <a:pos x="T2" y="T3"/>
                  </a:cxn>
                  <a:cxn ang="T8">
                    <a:pos x="T4" y="T5"/>
                  </a:cxn>
                </a:cxnLst>
                <a:rect l="T9" t="T10" r="T11" b="T12"/>
                <a:pathLst>
                  <a:path w="21600" h="20758" fill="none" extrusionOk="0">
                    <a:moveTo>
                      <a:pt x="5972" y="-1"/>
                    </a:moveTo>
                    <a:cubicBezTo>
                      <a:pt x="15225" y="2662"/>
                      <a:pt x="21600" y="11128"/>
                      <a:pt x="21600" y="20758"/>
                    </a:cubicBezTo>
                  </a:path>
                  <a:path w="21600" h="20758" stroke="0" extrusionOk="0">
                    <a:moveTo>
                      <a:pt x="5972" y="-1"/>
                    </a:moveTo>
                    <a:cubicBezTo>
                      <a:pt x="15225" y="2662"/>
                      <a:pt x="21600" y="11128"/>
                      <a:pt x="21600" y="20758"/>
                    </a:cubicBezTo>
                    <a:lnTo>
                      <a:pt x="0" y="20758"/>
                    </a:lnTo>
                    <a:lnTo>
                      <a:pt x="5972" y="-1"/>
                    </a:lnTo>
                    <a:close/>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defTabSz="761970"/>
                <a:endParaRPr lang="en-GB" b="1">
                  <a:solidFill>
                    <a:prstClr val="black"/>
                  </a:solidFill>
                  <a:latin typeface="Arial" panose="020B0604020202020204" pitchFamily="34" charset="0"/>
                </a:endParaRPr>
              </a:p>
            </p:txBody>
          </p:sp>
          <p:sp>
            <p:nvSpPr>
              <p:cNvPr id="272" name="Freeform 108"/>
              <p:cNvSpPr>
                <a:spLocks/>
              </p:cNvSpPr>
              <p:nvPr/>
            </p:nvSpPr>
            <p:spPr bwMode="auto">
              <a:xfrm>
                <a:off x="3440" y="2681"/>
                <a:ext cx="147" cy="92"/>
              </a:xfrm>
              <a:custGeom>
                <a:avLst/>
                <a:gdLst>
                  <a:gd name="T0" fmla="*/ 0 w 147"/>
                  <a:gd name="T1" fmla="*/ 0 h 92"/>
                  <a:gd name="T2" fmla="*/ 116 w 147"/>
                  <a:gd name="T3" fmla="*/ 92 h 92"/>
                  <a:gd name="T4" fmla="*/ 147 w 147"/>
                  <a:gd name="T5" fmla="*/ 16 h 92"/>
                  <a:gd name="T6" fmla="*/ 0 w 147"/>
                  <a:gd name="T7" fmla="*/ 0 h 92"/>
                  <a:gd name="T8" fmla="*/ 0 60000 65536"/>
                  <a:gd name="T9" fmla="*/ 0 60000 65536"/>
                  <a:gd name="T10" fmla="*/ 0 60000 65536"/>
                  <a:gd name="T11" fmla="*/ 0 60000 65536"/>
                  <a:gd name="T12" fmla="*/ 0 w 147"/>
                  <a:gd name="T13" fmla="*/ 0 h 92"/>
                  <a:gd name="T14" fmla="*/ 147 w 147"/>
                  <a:gd name="T15" fmla="*/ 92 h 92"/>
                </a:gdLst>
                <a:ahLst/>
                <a:cxnLst>
                  <a:cxn ang="T8">
                    <a:pos x="T0" y="T1"/>
                  </a:cxn>
                  <a:cxn ang="T9">
                    <a:pos x="T2" y="T3"/>
                  </a:cxn>
                  <a:cxn ang="T10">
                    <a:pos x="T4" y="T5"/>
                  </a:cxn>
                  <a:cxn ang="T11">
                    <a:pos x="T6" y="T7"/>
                  </a:cxn>
                </a:cxnLst>
                <a:rect l="T12" t="T13" r="T14" b="T15"/>
                <a:pathLst>
                  <a:path w="147" h="92">
                    <a:moveTo>
                      <a:pt x="0" y="0"/>
                    </a:moveTo>
                    <a:lnTo>
                      <a:pt x="116" y="92"/>
                    </a:lnTo>
                    <a:lnTo>
                      <a:pt x="147" y="16"/>
                    </a:lnTo>
                    <a:lnTo>
                      <a:pt x="0" y="0"/>
                    </a:lnTo>
                    <a:close/>
                  </a:path>
                </a:pathLst>
              </a:custGeom>
              <a:solidFill>
                <a:srgbClr val="000000"/>
              </a:solidFill>
              <a:ln w="9525">
                <a:solidFill>
                  <a:schemeClr val="bg2"/>
                </a:solidFill>
                <a:round/>
                <a:headEnd/>
                <a:tailEnd/>
              </a:ln>
            </p:spPr>
            <p:txBody>
              <a:bodyPr/>
              <a:lstStyle/>
              <a:p>
                <a:pPr defTabSz="761970"/>
                <a:endParaRPr lang="en-GB" b="1">
                  <a:solidFill>
                    <a:prstClr val="black"/>
                  </a:solidFill>
                  <a:latin typeface="Arial" panose="020B0604020202020204" pitchFamily="34" charset="0"/>
                </a:endParaRPr>
              </a:p>
            </p:txBody>
          </p:sp>
        </p:grpSp>
        <p:sp>
          <p:nvSpPr>
            <p:cNvPr id="269" name="Rectangle 109"/>
            <p:cNvSpPr>
              <a:spLocks noChangeArrowheads="1"/>
            </p:cNvSpPr>
            <p:nvPr/>
          </p:nvSpPr>
          <p:spPr bwMode="auto">
            <a:xfrm>
              <a:off x="355" y="2155"/>
              <a:ext cx="1126"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833" b="1" dirty="0">
                  <a:solidFill>
                    <a:srgbClr val="0099FF"/>
                  </a:solidFill>
                  <a:latin typeface="Arial" panose="020B0604020202020204" pitchFamily="34" charset="0"/>
                </a:rPr>
                <a:t>REQ &amp; (PARAMS=2)OR(QI=0)</a:t>
              </a:r>
              <a:endParaRPr lang="en-US" altLang="en-US" sz="833" b="1" dirty="0">
                <a:solidFill>
                  <a:srgbClr val="0099FF"/>
                </a:solidFill>
                <a:latin typeface="Times New Roman" panose="02020603050405020304" pitchFamily="18" charset="0"/>
              </a:endParaRPr>
            </a:p>
          </p:txBody>
        </p:sp>
        <p:sp>
          <p:nvSpPr>
            <p:cNvPr id="270" name="Rectangle 110"/>
            <p:cNvSpPr>
              <a:spLocks noChangeArrowheads="1"/>
            </p:cNvSpPr>
            <p:nvPr/>
          </p:nvSpPr>
          <p:spPr bwMode="auto">
            <a:xfrm>
              <a:off x="1903" y="2267"/>
              <a:ext cx="53"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dirty="0">
                  <a:solidFill>
                    <a:srgbClr val="0099FF"/>
                  </a:solidFill>
                  <a:latin typeface="Arial" panose="020B0604020202020204" pitchFamily="34" charset="0"/>
                </a:rPr>
                <a:t>1</a:t>
              </a:r>
              <a:endParaRPr lang="en-US" altLang="en-US" sz="2000" b="1" dirty="0">
                <a:solidFill>
                  <a:srgbClr val="0099FF"/>
                </a:solidFill>
                <a:latin typeface="Times New Roman" panose="02020603050405020304" pitchFamily="18" charset="0"/>
              </a:endParaRPr>
            </a:p>
          </p:txBody>
        </p:sp>
      </p:grpSp>
      <p:grpSp>
        <p:nvGrpSpPr>
          <p:cNvPr id="292" name="Group 111"/>
          <p:cNvGrpSpPr>
            <a:grpSpLocks/>
          </p:cNvGrpSpPr>
          <p:nvPr/>
        </p:nvGrpSpPr>
        <p:grpSpPr bwMode="auto">
          <a:xfrm>
            <a:off x="3472659" y="4612538"/>
            <a:ext cx="1727729" cy="992896"/>
            <a:chOff x="1500" y="3420"/>
            <a:chExt cx="1306" cy="575"/>
          </a:xfrm>
        </p:grpSpPr>
        <p:sp>
          <p:nvSpPr>
            <p:cNvPr id="293" name="Rectangle 112"/>
            <p:cNvSpPr>
              <a:spLocks noChangeArrowheads="1"/>
            </p:cNvSpPr>
            <p:nvPr/>
          </p:nvSpPr>
          <p:spPr bwMode="auto">
            <a:xfrm>
              <a:off x="1670" y="3579"/>
              <a:ext cx="1136" cy="416"/>
            </a:xfrm>
            <a:prstGeom prst="rect">
              <a:avLst/>
            </a:prstGeom>
            <a:solidFill>
              <a:schemeClr val="accent1">
                <a:lumMod val="20000"/>
                <a:lumOff val="80000"/>
              </a:schemeClr>
            </a:solid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294" name="Rectangle 113"/>
            <p:cNvSpPr>
              <a:spLocks noChangeArrowheads="1"/>
            </p:cNvSpPr>
            <p:nvPr/>
          </p:nvSpPr>
          <p:spPr bwMode="auto">
            <a:xfrm>
              <a:off x="1770" y="3630"/>
              <a:ext cx="498" cy="3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dirty="0">
                  <a:solidFill>
                    <a:srgbClr val="000000"/>
                  </a:solidFill>
                  <a:latin typeface="Arial" panose="020B0604020202020204" pitchFamily="34" charset="0"/>
                </a:rPr>
                <a:t>ACTIVE:=1</a:t>
              </a:r>
            </a:p>
            <a:p>
              <a:pPr defTabSz="761970">
                <a:spcBef>
                  <a:spcPct val="0"/>
                </a:spcBef>
                <a:buNone/>
              </a:pPr>
              <a:r>
                <a:rPr lang="en-US" altLang="en-US" sz="1000" b="1" dirty="0">
                  <a:solidFill>
                    <a:srgbClr val="000000"/>
                  </a:solidFill>
                  <a:latin typeface="Arial" panose="020B0604020202020204" pitchFamily="34" charset="0"/>
                </a:rPr>
                <a:t>RES1:=0</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RES2:=0</a:t>
              </a:r>
            </a:p>
            <a:p>
              <a:pPr defTabSz="761970">
                <a:spcBef>
                  <a:spcPct val="0"/>
                </a:spcBef>
                <a:buNone/>
              </a:pPr>
              <a:r>
                <a:rPr lang="en-US" altLang="en-US" sz="1000" b="1" dirty="0">
                  <a:solidFill>
                    <a:srgbClr val="000000"/>
                  </a:solidFill>
                  <a:latin typeface="Arial" panose="020B0604020202020204" pitchFamily="34" charset="0"/>
                </a:rPr>
                <a:t>QO:=1</a:t>
              </a:r>
              <a:endParaRPr lang="en-US" altLang="en-US" sz="2000" dirty="0">
                <a:solidFill>
                  <a:prstClr val="black"/>
                </a:solidFill>
                <a:latin typeface="Times New Roman" panose="02020603050405020304" pitchFamily="18" charset="0"/>
              </a:endParaRPr>
            </a:p>
          </p:txBody>
        </p:sp>
        <p:sp>
          <p:nvSpPr>
            <p:cNvPr id="295" name="Freeform 114"/>
            <p:cNvSpPr>
              <a:spLocks/>
            </p:cNvSpPr>
            <p:nvPr/>
          </p:nvSpPr>
          <p:spPr bwMode="auto">
            <a:xfrm>
              <a:off x="1500" y="3420"/>
              <a:ext cx="155" cy="384"/>
            </a:xfrm>
            <a:custGeom>
              <a:avLst/>
              <a:gdLst>
                <a:gd name="T0" fmla="*/ 0 w 155"/>
                <a:gd name="T1" fmla="*/ 0 h 384"/>
                <a:gd name="T2" fmla="*/ 0 w 155"/>
                <a:gd name="T3" fmla="*/ 384 h 384"/>
                <a:gd name="T4" fmla="*/ 155 w 155"/>
                <a:gd name="T5" fmla="*/ 384 h 384"/>
                <a:gd name="T6" fmla="*/ 0 60000 65536"/>
                <a:gd name="T7" fmla="*/ 0 60000 65536"/>
                <a:gd name="T8" fmla="*/ 0 60000 65536"/>
                <a:gd name="T9" fmla="*/ 0 w 155"/>
                <a:gd name="T10" fmla="*/ 0 h 384"/>
                <a:gd name="T11" fmla="*/ 155 w 155"/>
                <a:gd name="T12" fmla="*/ 384 h 384"/>
              </a:gdLst>
              <a:ahLst/>
              <a:cxnLst>
                <a:cxn ang="T6">
                  <a:pos x="T0" y="T1"/>
                </a:cxn>
                <a:cxn ang="T7">
                  <a:pos x="T2" y="T3"/>
                </a:cxn>
                <a:cxn ang="T8">
                  <a:pos x="T4" y="T5"/>
                </a:cxn>
              </a:cxnLst>
              <a:rect l="T9" t="T10" r="T11" b="T12"/>
              <a:pathLst>
                <a:path w="155" h="384">
                  <a:moveTo>
                    <a:pt x="0" y="0"/>
                  </a:moveTo>
                  <a:lnTo>
                    <a:pt x="0" y="384"/>
                  </a:lnTo>
                  <a:lnTo>
                    <a:pt x="155" y="384"/>
                  </a:lnTo>
                </a:path>
              </a:pathLst>
            </a:custGeom>
            <a:noFill/>
            <a:ln w="12700">
              <a:solidFill>
                <a:srgbClr val="0099FF"/>
              </a:solidFill>
              <a:prstDash val="dash"/>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defTabSz="761970"/>
              <a:endParaRPr lang="en-GB">
                <a:solidFill>
                  <a:prstClr val="black"/>
                </a:solidFill>
                <a:latin typeface="Arial" panose="020B0604020202020204" pitchFamily="34" charset="0"/>
              </a:endParaRPr>
            </a:p>
          </p:txBody>
        </p:sp>
      </p:grpSp>
      <p:grpSp>
        <p:nvGrpSpPr>
          <p:cNvPr id="296" name="Group 115"/>
          <p:cNvGrpSpPr>
            <a:grpSpLocks/>
          </p:cNvGrpSpPr>
          <p:nvPr/>
        </p:nvGrpSpPr>
        <p:grpSpPr bwMode="auto">
          <a:xfrm>
            <a:off x="5584032" y="3616502"/>
            <a:ext cx="3373438" cy="1725083"/>
            <a:chOff x="3096" y="2660"/>
            <a:chExt cx="2550" cy="1304"/>
          </a:xfrm>
        </p:grpSpPr>
        <p:sp>
          <p:nvSpPr>
            <p:cNvPr id="297" name="Rectangle 116"/>
            <p:cNvSpPr>
              <a:spLocks noChangeArrowheads="1"/>
            </p:cNvSpPr>
            <p:nvPr/>
          </p:nvSpPr>
          <p:spPr bwMode="auto">
            <a:xfrm>
              <a:off x="4174" y="2660"/>
              <a:ext cx="1472" cy="1304"/>
            </a:xfrm>
            <a:prstGeom prst="rect">
              <a:avLst/>
            </a:prstGeom>
            <a:solidFill>
              <a:schemeClr val="tx2">
                <a:lumMod val="20000"/>
                <a:lumOff val="80000"/>
              </a:schemeClr>
            </a:solid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grpSp>
          <p:nvGrpSpPr>
            <p:cNvPr id="298" name="Group 117"/>
            <p:cNvGrpSpPr>
              <a:grpSpLocks/>
            </p:cNvGrpSpPr>
            <p:nvPr/>
          </p:nvGrpSpPr>
          <p:grpSpPr bwMode="auto">
            <a:xfrm>
              <a:off x="4237" y="2867"/>
              <a:ext cx="432" cy="116"/>
              <a:chOff x="3583" y="3071"/>
              <a:chExt cx="432" cy="116"/>
            </a:xfrm>
          </p:grpSpPr>
          <p:sp>
            <p:nvSpPr>
              <p:cNvPr id="341" name="Line 118"/>
              <p:cNvSpPr>
                <a:spLocks noChangeShapeType="1"/>
              </p:cNvSpPr>
              <p:nvPr/>
            </p:nvSpPr>
            <p:spPr bwMode="auto">
              <a:xfrm flipH="1">
                <a:off x="358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42" name="Line 119"/>
              <p:cNvSpPr>
                <a:spLocks noChangeShapeType="1"/>
              </p:cNvSpPr>
              <p:nvPr/>
            </p:nvSpPr>
            <p:spPr bwMode="auto">
              <a:xfrm flipH="1">
                <a:off x="384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43" name="Rectangle 120"/>
              <p:cNvSpPr>
                <a:spLocks noChangeArrowheads="1"/>
              </p:cNvSpPr>
              <p:nvPr/>
            </p:nvSpPr>
            <p:spPr bwMode="auto">
              <a:xfrm>
                <a:off x="3752" y="3071"/>
                <a:ext cx="9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 [</a:t>
                </a:r>
                <a:endParaRPr lang="en-US" altLang="en-US" sz="2000">
                  <a:solidFill>
                    <a:prstClr val="black"/>
                  </a:solidFill>
                  <a:latin typeface="Times New Roman" panose="02020603050405020304" pitchFamily="18" charset="0"/>
                </a:endParaRPr>
              </a:p>
            </p:txBody>
          </p:sp>
        </p:grpSp>
        <p:grpSp>
          <p:nvGrpSpPr>
            <p:cNvPr id="299" name="Group 121"/>
            <p:cNvGrpSpPr>
              <a:grpSpLocks/>
            </p:cNvGrpSpPr>
            <p:nvPr/>
          </p:nvGrpSpPr>
          <p:grpSpPr bwMode="auto">
            <a:xfrm>
              <a:off x="4681" y="2867"/>
              <a:ext cx="432" cy="116"/>
              <a:chOff x="3583" y="3071"/>
              <a:chExt cx="432" cy="116"/>
            </a:xfrm>
          </p:grpSpPr>
          <p:sp>
            <p:nvSpPr>
              <p:cNvPr id="338" name="Line 122"/>
              <p:cNvSpPr>
                <a:spLocks noChangeShapeType="1"/>
              </p:cNvSpPr>
              <p:nvPr/>
            </p:nvSpPr>
            <p:spPr bwMode="auto">
              <a:xfrm flipH="1">
                <a:off x="358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39" name="Line 123"/>
              <p:cNvSpPr>
                <a:spLocks noChangeShapeType="1"/>
              </p:cNvSpPr>
              <p:nvPr/>
            </p:nvSpPr>
            <p:spPr bwMode="auto">
              <a:xfrm flipH="1">
                <a:off x="384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40" name="Rectangle 124"/>
              <p:cNvSpPr>
                <a:spLocks noChangeArrowheads="1"/>
              </p:cNvSpPr>
              <p:nvPr/>
            </p:nvSpPr>
            <p:spPr bwMode="auto">
              <a:xfrm>
                <a:off x="3752" y="3071"/>
                <a:ext cx="9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 [</a:t>
                </a:r>
                <a:endParaRPr lang="en-US" altLang="en-US" sz="2000">
                  <a:solidFill>
                    <a:prstClr val="black"/>
                  </a:solidFill>
                  <a:latin typeface="Times New Roman" panose="02020603050405020304" pitchFamily="18" charset="0"/>
                </a:endParaRPr>
              </a:p>
            </p:txBody>
          </p:sp>
        </p:grpSp>
        <p:grpSp>
          <p:nvGrpSpPr>
            <p:cNvPr id="300" name="Group 125"/>
            <p:cNvGrpSpPr>
              <a:grpSpLocks/>
            </p:cNvGrpSpPr>
            <p:nvPr/>
          </p:nvGrpSpPr>
          <p:grpSpPr bwMode="auto">
            <a:xfrm>
              <a:off x="4689" y="3099"/>
              <a:ext cx="432" cy="116"/>
              <a:chOff x="3583" y="3071"/>
              <a:chExt cx="432" cy="116"/>
            </a:xfrm>
          </p:grpSpPr>
          <p:sp>
            <p:nvSpPr>
              <p:cNvPr id="335" name="Line 126"/>
              <p:cNvSpPr>
                <a:spLocks noChangeShapeType="1"/>
              </p:cNvSpPr>
              <p:nvPr/>
            </p:nvSpPr>
            <p:spPr bwMode="auto">
              <a:xfrm flipH="1">
                <a:off x="358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36" name="Line 127"/>
              <p:cNvSpPr>
                <a:spLocks noChangeShapeType="1"/>
              </p:cNvSpPr>
              <p:nvPr/>
            </p:nvSpPr>
            <p:spPr bwMode="auto">
              <a:xfrm flipH="1">
                <a:off x="384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37" name="Rectangle 128"/>
              <p:cNvSpPr>
                <a:spLocks noChangeArrowheads="1"/>
              </p:cNvSpPr>
              <p:nvPr/>
            </p:nvSpPr>
            <p:spPr bwMode="auto">
              <a:xfrm>
                <a:off x="3752" y="3071"/>
                <a:ext cx="9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a:t>
                </a:r>
                <a:endParaRPr lang="en-US" altLang="en-US" sz="2000">
                  <a:solidFill>
                    <a:prstClr val="black"/>
                  </a:solidFill>
                  <a:latin typeface="Times New Roman" panose="02020603050405020304" pitchFamily="18" charset="0"/>
                </a:endParaRPr>
              </a:p>
            </p:txBody>
          </p:sp>
        </p:grpSp>
        <p:sp>
          <p:nvSpPr>
            <p:cNvPr id="301" name="Line 129"/>
            <p:cNvSpPr>
              <a:spLocks noChangeShapeType="1"/>
            </p:cNvSpPr>
            <p:nvPr/>
          </p:nvSpPr>
          <p:spPr bwMode="auto">
            <a:xfrm>
              <a:off x="4674" y="2936"/>
              <a:ext cx="0" cy="23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02" name="Line 130"/>
            <p:cNvSpPr>
              <a:spLocks noChangeShapeType="1"/>
            </p:cNvSpPr>
            <p:nvPr/>
          </p:nvSpPr>
          <p:spPr bwMode="auto">
            <a:xfrm>
              <a:off x="5118" y="2940"/>
              <a:ext cx="0" cy="23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03" name="Rectangle 131"/>
            <p:cNvSpPr>
              <a:spLocks noChangeArrowheads="1"/>
            </p:cNvSpPr>
            <p:nvPr/>
          </p:nvSpPr>
          <p:spPr bwMode="auto">
            <a:xfrm>
              <a:off x="4418" y="2755"/>
              <a:ext cx="7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A</a:t>
              </a:r>
              <a:endParaRPr lang="en-US" altLang="en-US" sz="2000">
                <a:solidFill>
                  <a:prstClr val="black"/>
                </a:solidFill>
                <a:latin typeface="Times New Roman" panose="02020603050405020304" pitchFamily="18" charset="0"/>
              </a:endParaRPr>
            </a:p>
          </p:txBody>
        </p:sp>
        <p:sp>
          <p:nvSpPr>
            <p:cNvPr id="304" name="Rectangle 132"/>
            <p:cNvSpPr>
              <a:spLocks noChangeArrowheads="1"/>
            </p:cNvSpPr>
            <p:nvPr/>
          </p:nvSpPr>
          <p:spPr bwMode="auto">
            <a:xfrm>
              <a:off x="4858" y="2759"/>
              <a:ext cx="7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B</a:t>
              </a:r>
              <a:endParaRPr lang="en-US" altLang="en-US" sz="2000">
                <a:solidFill>
                  <a:prstClr val="black"/>
                </a:solidFill>
                <a:latin typeface="Times New Roman" panose="02020603050405020304" pitchFamily="18" charset="0"/>
              </a:endParaRPr>
            </a:p>
          </p:txBody>
        </p:sp>
        <p:sp>
          <p:nvSpPr>
            <p:cNvPr id="305" name="Rectangle 133"/>
            <p:cNvSpPr>
              <a:spLocks noChangeArrowheads="1"/>
            </p:cNvSpPr>
            <p:nvPr/>
          </p:nvSpPr>
          <p:spPr bwMode="auto">
            <a:xfrm>
              <a:off x="4862" y="3003"/>
              <a:ext cx="7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C</a:t>
              </a:r>
              <a:endParaRPr lang="en-US" altLang="en-US" sz="2000">
                <a:solidFill>
                  <a:prstClr val="black"/>
                </a:solidFill>
                <a:latin typeface="Times New Roman" panose="02020603050405020304" pitchFamily="18" charset="0"/>
              </a:endParaRPr>
            </a:p>
          </p:txBody>
        </p:sp>
        <p:grpSp>
          <p:nvGrpSpPr>
            <p:cNvPr id="306" name="Group 134"/>
            <p:cNvGrpSpPr>
              <a:grpSpLocks/>
            </p:cNvGrpSpPr>
            <p:nvPr/>
          </p:nvGrpSpPr>
          <p:grpSpPr bwMode="auto">
            <a:xfrm>
              <a:off x="5125" y="2867"/>
              <a:ext cx="432" cy="116"/>
              <a:chOff x="3583" y="3071"/>
              <a:chExt cx="432" cy="116"/>
            </a:xfrm>
          </p:grpSpPr>
          <p:sp>
            <p:nvSpPr>
              <p:cNvPr id="332" name="Line 135"/>
              <p:cNvSpPr>
                <a:spLocks noChangeShapeType="1"/>
              </p:cNvSpPr>
              <p:nvPr/>
            </p:nvSpPr>
            <p:spPr bwMode="auto">
              <a:xfrm flipH="1">
                <a:off x="358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33" name="Line 136"/>
              <p:cNvSpPr>
                <a:spLocks noChangeShapeType="1"/>
              </p:cNvSpPr>
              <p:nvPr/>
            </p:nvSpPr>
            <p:spPr bwMode="auto">
              <a:xfrm flipH="1">
                <a:off x="384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34" name="Rectangle 137"/>
              <p:cNvSpPr>
                <a:spLocks noChangeArrowheads="1"/>
              </p:cNvSpPr>
              <p:nvPr/>
            </p:nvSpPr>
            <p:spPr bwMode="auto">
              <a:xfrm>
                <a:off x="3752" y="3071"/>
                <a:ext cx="9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 )</a:t>
                </a:r>
                <a:endParaRPr lang="en-US" altLang="en-US" sz="2000">
                  <a:solidFill>
                    <a:prstClr val="black"/>
                  </a:solidFill>
                  <a:latin typeface="Times New Roman" panose="02020603050405020304" pitchFamily="18" charset="0"/>
                </a:endParaRPr>
              </a:p>
            </p:txBody>
          </p:sp>
        </p:grpSp>
        <p:sp>
          <p:nvSpPr>
            <p:cNvPr id="307" name="Rectangle 138"/>
            <p:cNvSpPr>
              <a:spLocks noChangeArrowheads="1"/>
            </p:cNvSpPr>
            <p:nvPr/>
          </p:nvSpPr>
          <p:spPr bwMode="auto">
            <a:xfrm>
              <a:off x="5218" y="2759"/>
              <a:ext cx="25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RES1</a:t>
              </a:r>
              <a:endParaRPr lang="en-US" altLang="en-US" sz="2000">
                <a:solidFill>
                  <a:prstClr val="black"/>
                </a:solidFill>
                <a:latin typeface="Times New Roman" panose="02020603050405020304" pitchFamily="18" charset="0"/>
              </a:endParaRPr>
            </a:p>
          </p:txBody>
        </p:sp>
        <p:grpSp>
          <p:nvGrpSpPr>
            <p:cNvPr id="308" name="Group 139"/>
            <p:cNvGrpSpPr>
              <a:grpSpLocks/>
            </p:cNvGrpSpPr>
            <p:nvPr/>
          </p:nvGrpSpPr>
          <p:grpSpPr bwMode="auto">
            <a:xfrm>
              <a:off x="4245" y="3447"/>
              <a:ext cx="432" cy="116"/>
              <a:chOff x="3583" y="3071"/>
              <a:chExt cx="432" cy="116"/>
            </a:xfrm>
          </p:grpSpPr>
          <p:sp>
            <p:nvSpPr>
              <p:cNvPr id="329" name="Line 140"/>
              <p:cNvSpPr>
                <a:spLocks noChangeShapeType="1"/>
              </p:cNvSpPr>
              <p:nvPr/>
            </p:nvSpPr>
            <p:spPr bwMode="auto">
              <a:xfrm flipH="1">
                <a:off x="358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30" name="Line 141"/>
              <p:cNvSpPr>
                <a:spLocks noChangeShapeType="1"/>
              </p:cNvSpPr>
              <p:nvPr/>
            </p:nvSpPr>
            <p:spPr bwMode="auto">
              <a:xfrm flipH="1">
                <a:off x="384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31" name="Rectangle 142"/>
              <p:cNvSpPr>
                <a:spLocks noChangeArrowheads="1"/>
              </p:cNvSpPr>
              <p:nvPr/>
            </p:nvSpPr>
            <p:spPr bwMode="auto">
              <a:xfrm>
                <a:off x="3752" y="3071"/>
                <a:ext cx="9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 [</a:t>
                </a:r>
                <a:endParaRPr lang="en-US" altLang="en-US" sz="2000">
                  <a:solidFill>
                    <a:prstClr val="black"/>
                  </a:solidFill>
                  <a:latin typeface="Times New Roman" panose="02020603050405020304" pitchFamily="18" charset="0"/>
                </a:endParaRPr>
              </a:p>
            </p:txBody>
          </p:sp>
        </p:grpSp>
        <p:grpSp>
          <p:nvGrpSpPr>
            <p:cNvPr id="309" name="Group 143"/>
            <p:cNvGrpSpPr>
              <a:grpSpLocks/>
            </p:cNvGrpSpPr>
            <p:nvPr/>
          </p:nvGrpSpPr>
          <p:grpSpPr bwMode="auto">
            <a:xfrm>
              <a:off x="4689" y="3447"/>
              <a:ext cx="432" cy="116"/>
              <a:chOff x="3583" y="3071"/>
              <a:chExt cx="432" cy="116"/>
            </a:xfrm>
          </p:grpSpPr>
          <p:sp>
            <p:nvSpPr>
              <p:cNvPr id="326" name="Line 144"/>
              <p:cNvSpPr>
                <a:spLocks noChangeShapeType="1"/>
              </p:cNvSpPr>
              <p:nvPr/>
            </p:nvSpPr>
            <p:spPr bwMode="auto">
              <a:xfrm flipH="1">
                <a:off x="358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27" name="Line 145"/>
              <p:cNvSpPr>
                <a:spLocks noChangeShapeType="1"/>
              </p:cNvSpPr>
              <p:nvPr/>
            </p:nvSpPr>
            <p:spPr bwMode="auto">
              <a:xfrm flipH="1">
                <a:off x="384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28" name="Rectangle 146"/>
              <p:cNvSpPr>
                <a:spLocks noChangeArrowheads="1"/>
              </p:cNvSpPr>
              <p:nvPr/>
            </p:nvSpPr>
            <p:spPr bwMode="auto">
              <a:xfrm>
                <a:off x="3752" y="3071"/>
                <a:ext cx="9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 [</a:t>
                </a:r>
                <a:endParaRPr lang="en-US" altLang="en-US" sz="2000">
                  <a:solidFill>
                    <a:prstClr val="black"/>
                  </a:solidFill>
                  <a:latin typeface="Times New Roman" panose="02020603050405020304" pitchFamily="18" charset="0"/>
                </a:endParaRPr>
              </a:p>
            </p:txBody>
          </p:sp>
        </p:grpSp>
        <p:grpSp>
          <p:nvGrpSpPr>
            <p:cNvPr id="310" name="Group 147"/>
            <p:cNvGrpSpPr>
              <a:grpSpLocks/>
            </p:cNvGrpSpPr>
            <p:nvPr/>
          </p:nvGrpSpPr>
          <p:grpSpPr bwMode="auto">
            <a:xfrm>
              <a:off x="4257" y="3679"/>
              <a:ext cx="432" cy="116"/>
              <a:chOff x="3583" y="3071"/>
              <a:chExt cx="432" cy="116"/>
            </a:xfrm>
          </p:grpSpPr>
          <p:sp>
            <p:nvSpPr>
              <p:cNvPr id="323" name="Line 148"/>
              <p:cNvSpPr>
                <a:spLocks noChangeShapeType="1"/>
              </p:cNvSpPr>
              <p:nvPr/>
            </p:nvSpPr>
            <p:spPr bwMode="auto">
              <a:xfrm flipH="1">
                <a:off x="358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24" name="Line 149"/>
              <p:cNvSpPr>
                <a:spLocks noChangeShapeType="1"/>
              </p:cNvSpPr>
              <p:nvPr/>
            </p:nvSpPr>
            <p:spPr bwMode="auto">
              <a:xfrm flipH="1">
                <a:off x="384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25" name="Rectangle 150"/>
              <p:cNvSpPr>
                <a:spLocks noChangeArrowheads="1"/>
              </p:cNvSpPr>
              <p:nvPr/>
            </p:nvSpPr>
            <p:spPr bwMode="auto">
              <a:xfrm>
                <a:off x="3752" y="3071"/>
                <a:ext cx="9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a:t>
                </a:r>
                <a:endParaRPr lang="en-US" altLang="en-US" sz="2000">
                  <a:solidFill>
                    <a:prstClr val="black"/>
                  </a:solidFill>
                  <a:latin typeface="Times New Roman" panose="02020603050405020304" pitchFamily="18" charset="0"/>
                </a:endParaRPr>
              </a:p>
            </p:txBody>
          </p:sp>
        </p:grpSp>
        <p:sp>
          <p:nvSpPr>
            <p:cNvPr id="311" name="Line 151"/>
            <p:cNvSpPr>
              <a:spLocks noChangeShapeType="1"/>
            </p:cNvSpPr>
            <p:nvPr/>
          </p:nvSpPr>
          <p:spPr bwMode="auto">
            <a:xfrm>
              <a:off x="4682" y="3516"/>
              <a:ext cx="0" cy="23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12" name="Line 152"/>
            <p:cNvSpPr>
              <a:spLocks noChangeShapeType="1"/>
            </p:cNvSpPr>
            <p:nvPr/>
          </p:nvSpPr>
          <p:spPr bwMode="auto">
            <a:xfrm>
              <a:off x="4234" y="2736"/>
              <a:ext cx="0" cy="115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13" name="Rectangle 153"/>
            <p:cNvSpPr>
              <a:spLocks noChangeArrowheads="1"/>
            </p:cNvSpPr>
            <p:nvPr/>
          </p:nvSpPr>
          <p:spPr bwMode="auto">
            <a:xfrm>
              <a:off x="4426" y="3335"/>
              <a:ext cx="7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A</a:t>
              </a:r>
              <a:endParaRPr lang="en-US" altLang="en-US" sz="2000">
                <a:solidFill>
                  <a:prstClr val="black"/>
                </a:solidFill>
                <a:latin typeface="Times New Roman" panose="02020603050405020304" pitchFamily="18" charset="0"/>
              </a:endParaRPr>
            </a:p>
          </p:txBody>
        </p:sp>
        <p:sp>
          <p:nvSpPr>
            <p:cNvPr id="314" name="Rectangle 154"/>
            <p:cNvSpPr>
              <a:spLocks noChangeArrowheads="1"/>
            </p:cNvSpPr>
            <p:nvPr/>
          </p:nvSpPr>
          <p:spPr bwMode="auto">
            <a:xfrm>
              <a:off x="4866" y="3339"/>
              <a:ext cx="7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B</a:t>
              </a:r>
              <a:endParaRPr lang="en-US" altLang="en-US" sz="2000">
                <a:solidFill>
                  <a:prstClr val="black"/>
                </a:solidFill>
                <a:latin typeface="Times New Roman" panose="02020603050405020304" pitchFamily="18" charset="0"/>
              </a:endParaRPr>
            </a:p>
          </p:txBody>
        </p:sp>
        <p:sp>
          <p:nvSpPr>
            <p:cNvPr id="315" name="Rectangle 155"/>
            <p:cNvSpPr>
              <a:spLocks noChangeArrowheads="1"/>
            </p:cNvSpPr>
            <p:nvPr/>
          </p:nvSpPr>
          <p:spPr bwMode="auto">
            <a:xfrm>
              <a:off x="4342" y="3583"/>
              <a:ext cx="25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RES1</a:t>
              </a:r>
              <a:endParaRPr lang="en-US" altLang="en-US" sz="2000">
                <a:solidFill>
                  <a:prstClr val="black"/>
                </a:solidFill>
                <a:latin typeface="Times New Roman" panose="02020603050405020304" pitchFamily="18" charset="0"/>
              </a:endParaRPr>
            </a:p>
          </p:txBody>
        </p:sp>
        <p:grpSp>
          <p:nvGrpSpPr>
            <p:cNvPr id="316" name="Group 156"/>
            <p:cNvGrpSpPr>
              <a:grpSpLocks/>
            </p:cNvGrpSpPr>
            <p:nvPr/>
          </p:nvGrpSpPr>
          <p:grpSpPr bwMode="auto">
            <a:xfrm>
              <a:off x="5133" y="3447"/>
              <a:ext cx="432" cy="116"/>
              <a:chOff x="3583" y="3071"/>
              <a:chExt cx="432" cy="116"/>
            </a:xfrm>
          </p:grpSpPr>
          <p:sp>
            <p:nvSpPr>
              <p:cNvPr id="320" name="Line 157"/>
              <p:cNvSpPr>
                <a:spLocks noChangeShapeType="1"/>
              </p:cNvSpPr>
              <p:nvPr/>
            </p:nvSpPr>
            <p:spPr bwMode="auto">
              <a:xfrm flipH="1">
                <a:off x="358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21" name="Line 158"/>
              <p:cNvSpPr>
                <a:spLocks noChangeShapeType="1"/>
              </p:cNvSpPr>
              <p:nvPr/>
            </p:nvSpPr>
            <p:spPr bwMode="auto">
              <a:xfrm flipH="1">
                <a:off x="3843" y="3143"/>
                <a:ext cx="17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22" name="Rectangle 159"/>
              <p:cNvSpPr>
                <a:spLocks noChangeArrowheads="1"/>
              </p:cNvSpPr>
              <p:nvPr/>
            </p:nvSpPr>
            <p:spPr bwMode="auto">
              <a:xfrm>
                <a:off x="3752" y="3071"/>
                <a:ext cx="9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 )</a:t>
                </a:r>
                <a:endParaRPr lang="en-US" altLang="en-US" sz="2000">
                  <a:solidFill>
                    <a:prstClr val="black"/>
                  </a:solidFill>
                  <a:latin typeface="Times New Roman" panose="02020603050405020304" pitchFamily="18" charset="0"/>
                </a:endParaRPr>
              </a:p>
            </p:txBody>
          </p:sp>
        </p:grpSp>
        <p:sp>
          <p:nvSpPr>
            <p:cNvPr id="317" name="Rectangle 160"/>
            <p:cNvSpPr>
              <a:spLocks noChangeArrowheads="1"/>
            </p:cNvSpPr>
            <p:nvPr/>
          </p:nvSpPr>
          <p:spPr bwMode="auto">
            <a:xfrm>
              <a:off x="5226" y="3339"/>
              <a:ext cx="25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a:solidFill>
                    <a:srgbClr val="000000"/>
                  </a:solidFill>
                  <a:latin typeface="Arial" panose="020B0604020202020204" pitchFamily="34" charset="0"/>
                </a:rPr>
                <a:t>RES2</a:t>
              </a:r>
              <a:endParaRPr lang="en-US" altLang="en-US" sz="2000">
                <a:solidFill>
                  <a:prstClr val="black"/>
                </a:solidFill>
                <a:latin typeface="Times New Roman" panose="02020603050405020304" pitchFamily="18" charset="0"/>
              </a:endParaRPr>
            </a:p>
          </p:txBody>
        </p:sp>
        <p:sp>
          <p:nvSpPr>
            <p:cNvPr id="318" name="Line 161"/>
            <p:cNvSpPr>
              <a:spLocks noChangeShapeType="1"/>
            </p:cNvSpPr>
            <p:nvPr/>
          </p:nvSpPr>
          <p:spPr bwMode="auto">
            <a:xfrm>
              <a:off x="5566" y="2740"/>
              <a:ext cx="0" cy="115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19" name="Freeform 162"/>
            <p:cNvSpPr>
              <a:spLocks/>
            </p:cNvSpPr>
            <p:nvPr/>
          </p:nvSpPr>
          <p:spPr bwMode="auto">
            <a:xfrm flipV="1">
              <a:off x="3096" y="3040"/>
              <a:ext cx="1087" cy="189"/>
            </a:xfrm>
            <a:custGeom>
              <a:avLst/>
              <a:gdLst>
                <a:gd name="T0" fmla="*/ 0 w 155"/>
                <a:gd name="T1" fmla="*/ 0 h 384"/>
                <a:gd name="T2" fmla="*/ 0 w 155"/>
                <a:gd name="T3" fmla="*/ 1 h 384"/>
                <a:gd name="T4" fmla="*/ 2147483646 w 155"/>
                <a:gd name="T5" fmla="*/ 1 h 384"/>
                <a:gd name="T6" fmla="*/ 0 60000 65536"/>
                <a:gd name="T7" fmla="*/ 0 60000 65536"/>
                <a:gd name="T8" fmla="*/ 0 60000 65536"/>
                <a:gd name="T9" fmla="*/ 0 w 155"/>
                <a:gd name="T10" fmla="*/ 0 h 384"/>
                <a:gd name="T11" fmla="*/ 155 w 155"/>
                <a:gd name="T12" fmla="*/ 384 h 384"/>
              </a:gdLst>
              <a:ahLst/>
              <a:cxnLst>
                <a:cxn ang="T6">
                  <a:pos x="T0" y="T1"/>
                </a:cxn>
                <a:cxn ang="T7">
                  <a:pos x="T2" y="T3"/>
                </a:cxn>
                <a:cxn ang="T8">
                  <a:pos x="T4" y="T5"/>
                </a:cxn>
              </a:cxnLst>
              <a:rect l="T9" t="T10" r="T11" b="T12"/>
              <a:pathLst>
                <a:path w="155" h="384">
                  <a:moveTo>
                    <a:pt x="0" y="0"/>
                  </a:moveTo>
                  <a:lnTo>
                    <a:pt x="0" y="384"/>
                  </a:lnTo>
                  <a:lnTo>
                    <a:pt x="155" y="384"/>
                  </a:lnTo>
                </a:path>
              </a:pathLst>
            </a:custGeom>
            <a:noFill/>
            <a:ln w="12700">
              <a:solidFill>
                <a:srgbClr val="0099FF"/>
              </a:solidFill>
              <a:prstDash val="dash"/>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defTabSz="761970"/>
              <a:endParaRPr lang="en-GB">
                <a:solidFill>
                  <a:prstClr val="black"/>
                </a:solidFill>
                <a:latin typeface="Arial" panose="020B0604020202020204" pitchFamily="34" charset="0"/>
              </a:endParaRPr>
            </a:p>
          </p:txBody>
        </p:sp>
      </p:grpSp>
      <p:grpSp>
        <p:nvGrpSpPr>
          <p:cNvPr id="344" name="Group 163"/>
          <p:cNvGrpSpPr>
            <a:grpSpLocks/>
          </p:cNvGrpSpPr>
          <p:nvPr/>
        </p:nvGrpSpPr>
        <p:grpSpPr bwMode="auto">
          <a:xfrm>
            <a:off x="5365750" y="2526299"/>
            <a:ext cx="1688042" cy="931107"/>
            <a:chOff x="2931" y="1843"/>
            <a:chExt cx="1276" cy="548"/>
          </a:xfrm>
        </p:grpSpPr>
        <p:sp>
          <p:nvSpPr>
            <p:cNvPr id="345" name="Rectangle 164"/>
            <p:cNvSpPr>
              <a:spLocks noChangeArrowheads="1"/>
            </p:cNvSpPr>
            <p:nvPr/>
          </p:nvSpPr>
          <p:spPr bwMode="auto">
            <a:xfrm>
              <a:off x="3071" y="2005"/>
              <a:ext cx="1136" cy="386"/>
            </a:xfrm>
            <a:prstGeom prst="rect">
              <a:avLst/>
            </a:prstGeom>
            <a:solidFill>
              <a:schemeClr val="tx2">
                <a:lumMod val="20000"/>
                <a:lumOff val="80000"/>
              </a:schemeClr>
            </a:solid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346" name="Rectangle 165"/>
            <p:cNvSpPr>
              <a:spLocks noChangeArrowheads="1"/>
            </p:cNvSpPr>
            <p:nvPr/>
          </p:nvSpPr>
          <p:spPr bwMode="auto">
            <a:xfrm>
              <a:off x="3171" y="2026"/>
              <a:ext cx="850" cy="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1000" b="1" dirty="0">
                  <a:solidFill>
                    <a:srgbClr val="000000"/>
                  </a:solidFill>
                  <a:latin typeface="Arial" panose="020B0604020202020204" pitchFamily="34" charset="0"/>
                </a:rPr>
                <a:t>ACTIVE:=0</a:t>
              </a:r>
            </a:p>
            <a:p>
              <a:pPr defTabSz="761970">
                <a:spcBef>
                  <a:spcPct val="0"/>
                </a:spcBef>
                <a:buNone/>
              </a:pPr>
              <a:r>
                <a:rPr lang="en-US" altLang="en-US" sz="1000" b="1" dirty="0">
                  <a:solidFill>
                    <a:srgbClr val="000000"/>
                  </a:solidFill>
                  <a:latin typeface="Arial" panose="020B0604020202020204" pitchFamily="34" charset="0"/>
                </a:rPr>
                <a:t>RES1:=0</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RES2:=NOT B</a:t>
              </a:r>
            </a:p>
            <a:p>
              <a:pPr defTabSz="761970">
                <a:spcBef>
                  <a:spcPct val="0"/>
                </a:spcBef>
                <a:buNone/>
              </a:pPr>
              <a:r>
                <a:rPr lang="en-US" altLang="en-US" sz="1000" b="1" dirty="0">
                  <a:solidFill>
                    <a:srgbClr val="000000"/>
                  </a:solidFill>
                  <a:latin typeface="Arial" panose="020B0604020202020204" pitchFamily="34" charset="0"/>
                </a:rPr>
                <a:t>QO:=0</a:t>
              </a:r>
              <a:endParaRPr lang="en-US" altLang="en-US" sz="2000" dirty="0">
                <a:solidFill>
                  <a:prstClr val="black"/>
                </a:solidFill>
                <a:latin typeface="Times New Roman" panose="02020603050405020304" pitchFamily="18" charset="0"/>
              </a:endParaRPr>
            </a:p>
          </p:txBody>
        </p:sp>
        <p:sp>
          <p:nvSpPr>
            <p:cNvPr id="347" name="Freeform 166"/>
            <p:cNvSpPr>
              <a:spLocks/>
            </p:cNvSpPr>
            <p:nvPr/>
          </p:nvSpPr>
          <p:spPr bwMode="auto">
            <a:xfrm>
              <a:off x="2931" y="1843"/>
              <a:ext cx="155" cy="384"/>
            </a:xfrm>
            <a:custGeom>
              <a:avLst/>
              <a:gdLst>
                <a:gd name="T0" fmla="*/ 0 w 155"/>
                <a:gd name="T1" fmla="*/ 0 h 384"/>
                <a:gd name="T2" fmla="*/ 0 w 155"/>
                <a:gd name="T3" fmla="*/ 384 h 384"/>
                <a:gd name="T4" fmla="*/ 155 w 155"/>
                <a:gd name="T5" fmla="*/ 384 h 384"/>
                <a:gd name="T6" fmla="*/ 0 60000 65536"/>
                <a:gd name="T7" fmla="*/ 0 60000 65536"/>
                <a:gd name="T8" fmla="*/ 0 60000 65536"/>
                <a:gd name="T9" fmla="*/ 0 w 155"/>
                <a:gd name="T10" fmla="*/ 0 h 384"/>
                <a:gd name="T11" fmla="*/ 155 w 155"/>
                <a:gd name="T12" fmla="*/ 384 h 384"/>
              </a:gdLst>
              <a:ahLst/>
              <a:cxnLst>
                <a:cxn ang="T6">
                  <a:pos x="T0" y="T1"/>
                </a:cxn>
                <a:cxn ang="T7">
                  <a:pos x="T2" y="T3"/>
                </a:cxn>
                <a:cxn ang="T8">
                  <a:pos x="T4" y="T5"/>
                </a:cxn>
              </a:cxnLst>
              <a:rect l="T9" t="T10" r="T11" b="T12"/>
              <a:pathLst>
                <a:path w="155" h="384">
                  <a:moveTo>
                    <a:pt x="0" y="0"/>
                  </a:moveTo>
                  <a:lnTo>
                    <a:pt x="0" y="384"/>
                  </a:lnTo>
                  <a:lnTo>
                    <a:pt x="155" y="384"/>
                  </a:lnTo>
                </a:path>
              </a:pathLst>
            </a:custGeom>
            <a:noFill/>
            <a:ln w="12700">
              <a:solidFill>
                <a:srgbClr val="0099FF"/>
              </a:solidFill>
              <a:prstDash val="dash"/>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defTabSz="761970"/>
              <a:endParaRPr lang="en-GB">
                <a:solidFill>
                  <a:prstClr val="black"/>
                </a:solidFill>
                <a:latin typeface="Arial" panose="020B0604020202020204" pitchFamily="34" charset="0"/>
              </a:endParaRPr>
            </a:p>
          </p:txBody>
        </p:sp>
      </p:grpSp>
      <p:sp>
        <p:nvSpPr>
          <p:cNvPr id="348" name="Freeform 167"/>
          <p:cNvSpPr>
            <a:spLocks/>
          </p:cNvSpPr>
          <p:nvPr/>
        </p:nvSpPr>
        <p:spPr bwMode="auto">
          <a:xfrm>
            <a:off x="4034928" y="743570"/>
            <a:ext cx="360729" cy="128529"/>
          </a:xfrm>
          <a:custGeom>
            <a:avLst/>
            <a:gdLst>
              <a:gd name="T0" fmla="*/ 0 w 530"/>
              <a:gd name="T1" fmla="*/ 2147483646 h 229"/>
              <a:gd name="T2" fmla="*/ 2147483646 w 530"/>
              <a:gd name="T3" fmla="*/ 2147483646 h 229"/>
              <a:gd name="T4" fmla="*/ 2147483646 w 530"/>
              <a:gd name="T5" fmla="*/ 0 h 229"/>
              <a:gd name="T6" fmla="*/ 2147483646 w 530"/>
              <a:gd name="T7" fmla="*/ 2147483646 h 229"/>
              <a:gd name="T8" fmla="*/ 2147483646 w 530"/>
              <a:gd name="T9" fmla="*/ 2147483646 h 229"/>
              <a:gd name="T10" fmla="*/ 2147483646 w 530"/>
              <a:gd name="T11" fmla="*/ 2147483646 h 229"/>
              <a:gd name="T12" fmla="*/ 0 60000 65536"/>
              <a:gd name="T13" fmla="*/ 0 60000 65536"/>
              <a:gd name="T14" fmla="*/ 0 60000 65536"/>
              <a:gd name="T15" fmla="*/ 0 60000 65536"/>
              <a:gd name="T16" fmla="*/ 0 60000 65536"/>
              <a:gd name="T17" fmla="*/ 0 60000 65536"/>
              <a:gd name="T18" fmla="*/ 0 w 530"/>
              <a:gd name="T19" fmla="*/ 0 h 229"/>
              <a:gd name="T20" fmla="*/ 530 w 530"/>
              <a:gd name="T21" fmla="*/ 229 h 229"/>
            </a:gdLst>
            <a:ahLst/>
            <a:cxnLst>
              <a:cxn ang="T12">
                <a:pos x="T0" y="T1"/>
              </a:cxn>
              <a:cxn ang="T13">
                <a:pos x="T2" y="T3"/>
              </a:cxn>
              <a:cxn ang="T14">
                <a:pos x="T4" y="T5"/>
              </a:cxn>
              <a:cxn ang="T15">
                <a:pos x="T6" y="T7"/>
              </a:cxn>
              <a:cxn ang="T16">
                <a:pos x="T8" y="T9"/>
              </a:cxn>
              <a:cxn ang="T17">
                <a:pos x="T10" y="T11"/>
              </a:cxn>
            </a:cxnLst>
            <a:rect l="T18" t="T19" r="T20" b="T21"/>
            <a:pathLst>
              <a:path w="530" h="229">
                <a:moveTo>
                  <a:pt x="0" y="119"/>
                </a:moveTo>
                <a:lnTo>
                  <a:pt x="164" y="119"/>
                </a:lnTo>
                <a:lnTo>
                  <a:pt x="210" y="0"/>
                </a:lnTo>
                <a:lnTo>
                  <a:pt x="292" y="229"/>
                </a:lnTo>
                <a:lnTo>
                  <a:pt x="338" y="101"/>
                </a:lnTo>
                <a:lnTo>
                  <a:pt x="530" y="101"/>
                </a:lnTo>
              </a:path>
            </a:pathLst>
          </a:custGeom>
          <a:noFill/>
          <a:ln w="12700">
            <a:solidFill>
              <a:srgbClr val="FF0000"/>
            </a:solidFill>
            <a:round/>
            <a:headEnd/>
            <a:tailEnd type="arrow" w="med" len="med"/>
          </a:ln>
          <a:extLst>
            <a:ext uri="{909E8E84-426E-40dd-AFC4-6F175D3DCCD1}">
              <a14:hiddenFill xmlns:a14="http://schemas.microsoft.com/office/drawing/2010/main" xmlns="">
                <a:solidFill>
                  <a:srgbClr val="FFFFFF"/>
                </a:solidFill>
              </a14:hiddenFill>
            </a:ext>
          </a:extLst>
        </p:spPr>
        <p:txBody>
          <a:bodyPr/>
          <a:lstStyle/>
          <a:p>
            <a:pPr defTabSz="761970"/>
            <a:endParaRPr lang="en-GB">
              <a:solidFill>
                <a:prstClr val="black"/>
              </a:solidFill>
              <a:latin typeface="Arial" panose="020B0604020202020204" pitchFamily="34" charset="0"/>
            </a:endParaRPr>
          </a:p>
        </p:txBody>
      </p:sp>
      <p:sp>
        <p:nvSpPr>
          <p:cNvPr id="349" name="Freeform 168"/>
          <p:cNvSpPr>
            <a:spLocks/>
          </p:cNvSpPr>
          <p:nvPr/>
        </p:nvSpPr>
        <p:spPr bwMode="auto">
          <a:xfrm>
            <a:off x="7227098" y="703531"/>
            <a:ext cx="346010" cy="125675"/>
          </a:xfrm>
          <a:custGeom>
            <a:avLst/>
            <a:gdLst>
              <a:gd name="T0" fmla="*/ 0 w 530"/>
              <a:gd name="T1" fmla="*/ 2147483646 h 229"/>
              <a:gd name="T2" fmla="*/ 2147483646 w 530"/>
              <a:gd name="T3" fmla="*/ 2147483646 h 229"/>
              <a:gd name="T4" fmla="*/ 2147483646 w 530"/>
              <a:gd name="T5" fmla="*/ 0 h 229"/>
              <a:gd name="T6" fmla="*/ 2147483646 w 530"/>
              <a:gd name="T7" fmla="*/ 2147483646 h 229"/>
              <a:gd name="T8" fmla="*/ 2147483646 w 530"/>
              <a:gd name="T9" fmla="*/ 2147483646 h 229"/>
              <a:gd name="T10" fmla="*/ 2147483646 w 530"/>
              <a:gd name="T11" fmla="*/ 2147483646 h 229"/>
              <a:gd name="T12" fmla="*/ 0 60000 65536"/>
              <a:gd name="T13" fmla="*/ 0 60000 65536"/>
              <a:gd name="T14" fmla="*/ 0 60000 65536"/>
              <a:gd name="T15" fmla="*/ 0 60000 65536"/>
              <a:gd name="T16" fmla="*/ 0 60000 65536"/>
              <a:gd name="T17" fmla="*/ 0 60000 65536"/>
              <a:gd name="T18" fmla="*/ 0 w 530"/>
              <a:gd name="T19" fmla="*/ 0 h 229"/>
              <a:gd name="T20" fmla="*/ 530 w 530"/>
              <a:gd name="T21" fmla="*/ 229 h 229"/>
            </a:gdLst>
            <a:ahLst/>
            <a:cxnLst>
              <a:cxn ang="T12">
                <a:pos x="T0" y="T1"/>
              </a:cxn>
              <a:cxn ang="T13">
                <a:pos x="T2" y="T3"/>
              </a:cxn>
              <a:cxn ang="T14">
                <a:pos x="T4" y="T5"/>
              </a:cxn>
              <a:cxn ang="T15">
                <a:pos x="T6" y="T7"/>
              </a:cxn>
              <a:cxn ang="T16">
                <a:pos x="T8" y="T9"/>
              </a:cxn>
              <a:cxn ang="T17">
                <a:pos x="T10" y="T11"/>
              </a:cxn>
            </a:cxnLst>
            <a:rect l="T18" t="T19" r="T20" b="T21"/>
            <a:pathLst>
              <a:path w="530" h="229">
                <a:moveTo>
                  <a:pt x="0" y="119"/>
                </a:moveTo>
                <a:lnTo>
                  <a:pt x="164" y="119"/>
                </a:lnTo>
                <a:lnTo>
                  <a:pt x="210" y="0"/>
                </a:lnTo>
                <a:lnTo>
                  <a:pt x="292" y="229"/>
                </a:lnTo>
                <a:lnTo>
                  <a:pt x="338" y="101"/>
                </a:lnTo>
                <a:lnTo>
                  <a:pt x="530" y="101"/>
                </a:lnTo>
              </a:path>
            </a:pathLst>
          </a:custGeom>
          <a:noFill/>
          <a:ln w="12700">
            <a:solidFill>
              <a:srgbClr val="FF0000"/>
            </a:solidFill>
            <a:round/>
            <a:headEnd/>
            <a:tailEnd type="arrow" w="med" len="med"/>
          </a:ln>
          <a:extLst>
            <a:ext uri="{909E8E84-426E-40dd-AFC4-6F175D3DCCD1}">
              <a14:hiddenFill xmlns:a14="http://schemas.microsoft.com/office/drawing/2010/main" xmlns="">
                <a:solidFill>
                  <a:srgbClr val="FFFFFF"/>
                </a:solidFill>
              </a14:hiddenFill>
            </a:ext>
          </a:extLst>
        </p:spPr>
        <p:txBody>
          <a:bodyPr/>
          <a:lstStyle/>
          <a:p>
            <a:pPr defTabSz="761970"/>
            <a:endParaRPr lang="en-GB">
              <a:solidFill>
                <a:prstClr val="black"/>
              </a:solidFill>
              <a:latin typeface="Arial" panose="020B0604020202020204" pitchFamily="34" charset="0"/>
            </a:endParaRPr>
          </a:p>
        </p:txBody>
      </p:sp>
      <p:sp>
        <p:nvSpPr>
          <p:cNvPr id="350" name="Freeform 169"/>
          <p:cNvSpPr>
            <a:spLocks/>
          </p:cNvSpPr>
          <p:nvPr/>
        </p:nvSpPr>
        <p:spPr bwMode="auto">
          <a:xfrm>
            <a:off x="4018246" y="869527"/>
            <a:ext cx="376367" cy="135493"/>
          </a:xfrm>
          <a:custGeom>
            <a:avLst/>
            <a:gdLst>
              <a:gd name="T0" fmla="*/ 0 w 530"/>
              <a:gd name="T1" fmla="*/ 2147483646 h 229"/>
              <a:gd name="T2" fmla="*/ 2147483646 w 530"/>
              <a:gd name="T3" fmla="*/ 2147483646 h 229"/>
              <a:gd name="T4" fmla="*/ 2147483646 w 530"/>
              <a:gd name="T5" fmla="*/ 0 h 229"/>
              <a:gd name="T6" fmla="*/ 2147483646 w 530"/>
              <a:gd name="T7" fmla="*/ 2147483646 h 229"/>
              <a:gd name="T8" fmla="*/ 2147483646 w 530"/>
              <a:gd name="T9" fmla="*/ 2147483646 h 229"/>
              <a:gd name="T10" fmla="*/ 2147483646 w 530"/>
              <a:gd name="T11" fmla="*/ 2147483646 h 229"/>
              <a:gd name="T12" fmla="*/ 0 60000 65536"/>
              <a:gd name="T13" fmla="*/ 0 60000 65536"/>
              <a:gd name="T14" fmla="*/ 0 60000 65536"/>
              <a:gd name="T15" fmla="*/ 0 60000 65536"/>
              <a:gd name="T16" fmla="*/ 0 60000 65536"/>
              <a:gd name="T17" fmla="*/ 0 60000 65536"/>
              <a:gd name="T18" fmla="*/ 0 w 530"/>
              <a:gd name="T19" fmla="*/ 0 h 229"/>
              <a:gd name="T20" fmla="*/ 530 w 530"/>
              <a:gd name="T21" fmla="*/ 229 h 229"/>
            </a:gdLst>
            <a:ahLst/>
            <a:cxnLst>
              <a:cxn ang="T12">
                <a:pos x="T0" y="T1"/>
              </a:cxn>
              <a:cxn ang="T13">
                <a:pos x="T2" y="T3"/>
              </a:cxn>
              <a:cxn ang="T14">
                <a:pos x="T4" y="T5"/>
              </a:cxn>
              <a:cxn ang="T15">
                <a:pos x="T6" y="T7"/>
              </a:cxn>
              <a:cxn ang="T16">
                <a:pos x="T8" y="T9"/>
              </a:cxn>
              <a:cxn ang="T17">
                <a:pos x="T10" y="T11"/>
              </a:cxn>
            </a:cxnLst>
            <a:rect l="T18" t="T19" r="T20" b="T21"/>
            <a:pathLst>
              <a:path w="530" h="229">
                <a:moveTo>
                  <a:pt x="0" y="119"/>
                </a:moveTo>
                <a:lnTo>
                  <a:pt x="164" y="119"/>
                </a:lnTo>
                <a:lnTo>
                  <a:pt x="210" y="0"/>
                </a:lnTo>
                <a:lnTo>
                  <a:pt x="292" y="229"/>
                </a:lnTo>
                <a:lnTo>
                  <a:pt x="338" y="101"/>
                </a:lnTo>
                <a:lnTo>
                  <a:pt x="530" y="101"/>
                </a:lnTo>
              </a:path>
            </a:pathLst>
          </a:custGeom>
          <a:noFill/>
          <a:ln w="12700">
            <a:solidFill>
              <a:srgbClr val="FF0000"/>
            </a:solidFill>
            <a:round/>
            <a:headEnd/>
            <a:tailEnd type="arrow" w="med" len="med"/>
          </a:ln>
          <a:extLst>
            <a:ext uri="{909E8E84-426E-40dd-AFC4-6F175D3DCCD1}">
              <a14:hiddenFill xmlns:a14="http://schemas.microsoft.com/office/drawing/2010/main" xmlns="">
                <a:solidFill>
                  <a:srgbClr val="FFFFFF"/>
                </a:solidFill>
              </a14:hiddenFill>
            </a:ext>
          </a:extLst>
        </p:spPr>
        <p:txBody>
          <a:bodyPr/>
          <a:lstStyle/>
          <a:p>
            <a:pPr defTabSz="761970"/>
            <a:endParaRPr lang="en-GB">
              <a:solidFill>
                <a:prstClr val="black"/>
              </a:solidFill>
              <a:latin typeface="Arial" panose="020B0604020202020204" pitchFamily="34" charset="0"/>
            </a:endParaRPr>
          </a:p>
        </p:txBody>
      </p:sp>
      <p:sp>
        <p:nvSpPr>
          <p:cNvPr id="351" name="Freeform 170"/>
          <p:cNvSpPr>
            <a:spLocks/>
          </p:cNvSpPr>
          <p:nvPr/>
        </p:nvSpPr>
        <p:spPr bwMode="auto">
          <a:xfrm>
            <a:off x="7214663" y="829205"/>
            <a:ext cx="361498" cy="141760"/>
          </a:xfrm>
          <a:custGeom>
            <a:avLst/>
            <a:gdLst>
              <a:gd name="T0" fmla="*/ 0 w 530"/>
              <a:gd name="T1" fmla="*/ 2147483646 h 229"/>
              <a:gd name="T2" fmla="*/ 2147483646 w 530"/>
              <a:gd name="T3" fmla="*/ 2147483646 h 229"/>
              <a:gd name="T4" fmla="*/ 2147483646 w 530"/>
              <a:gd name="T5" fmla="*/ 0 h 229"/>
              <a:gd name="T6" fmla="*/ 2147483646 w 530"/>
              <a:gd name="T7" fmla="*/ 2147483646 h 229"/>
              <a:gd name="T8" fmla="*/ 2147483646 w 530"/>
              <a:gd name="T9" fmla="*/ 2147483646 h 229"/>
              <a:gd name="T10" fmla="*/ 2147483646 w 530"/>
              <a:gd name="T11" fmla="*/ 2147483646 h 229"/>
              <a:gd name="T12" fmla="*/ 0 60000 65536"/>
              <a:gd name="T13" fmla="*/ 0 60000 65536"/>
              <a:gd name="T14" fmla="*/ 0 60000 65536"/>
              <a:gd name="T15" fmla="*/ 0 60000 65536"/>
              <a:gd name="T16" fmla="*/ 0 60000 65536"/>
              <a:gd name="T17" fmla="*/ 0 60000 65536"/>
              <a:gd name="T18" fmla="*/ 0 w 530"/>
              <a:gd name="T19" fmla="*/ 0 h 229"/>
              <a:gd name="T20" fmla="*/ 530 w 530"/>
              <a:gd name="T21" fmla="*/ 229 h 229"/>
            </a:gdLst>
            <a:ahLst/>
            <a:cxnLst>
              <a:cxn ang="T12">
                <a:pos x="T0" y="T1"/>
              </a:cxn>
              <a:cxn ang="T13">
                <a:pos x="T2" y="T3"/>
              </a:cxn>
              <a:cxn ang="T14">
                <a:pos x="T4" y="T5"/>
              </a:cxn>
              <a:cxn ang="T15">
                <a:pos x="T6" y="T7"/>
              </a:cxn>
              <a:cxn ang="T16">
                <a:pos x="T8" y="T9"/>
              </a:cxn>
              <a:cxn ang="T17">
                <a:pos x="T10" y="T11"/>
              </a:cxn>
            </a:cxnLst>
            <a:rect l="T18" t="T19" r="T20" b="T21"/>
            <a:pathLst>
              <a:path w="530" h="229">
                <a:moveTo>
                  <a:pt x="0" y="119"/>
                </a:moveTo>
                <a:lnTo>
                  <a:pt x="164" y="119"/>
                </a:lnTo>
                <a:lnTo>
                  <a:pt x="210" y="0"/>
                </a:lnTo>
                <a:lnTo>
                  <a:pt x="292" y="229"/>
                </a:lnTo>
                <a:lnTo>
                  <a:pt x="338" y="101"/>
                </a:lnTo>
                <a:lnTo>
                  <a:pt x="530" y="101"/>
                </a:lnTo>
              </a:path>
            </a:pathLst>
          </a:custGeom>
          <a:noFill/>
          <a:ln w="12700">
            <a:solidFill>
              <a:srgbClr val="FF0000"/>
            </a:solidFill>
            <a:round/>
            <a:headEnd/>
            <a:tailEnd type="arrow" w="med" len="med"/>
          </a:ln>
          <a:extLst>
            <a:ext uri="{909E8E84-426E-40dd-AFC4-6F175D3DCCD1}">
              <a14:hiddenFill xmlns:a14="http://schemas.microsoft.com/office/drawing/2010/main" xmlns="">
                <a:solidFill>
                  <a:srgbClr val="FFFFFF"/>
                </a:solidFill>
              </a14:hiddenFill>
            </a:ext>
          </a:extLst>
        </p:spPr>
        <p:txBody>
          <a:bodyPr/>
          <a:lstStyle/>
          <a:p>
            <a:pPr defTabSz="761970"/>
            <a:endParaRPr lang="en-GB">
              <a:solidFill>
                <a:prstClr val="black"/>
              </a:solidFill>
              <a:latin typeface="Arial" panose="020B0604020202020204" pitchFamily="34" charset="0"/>
            </a:endParaRPr>
          </a:p>
        </p:txBody>
      </p:sp>
      <p:grpSp>
        <p:nvGrpSpPr>
          <p:cNvPr id="352" name="Group 171"/>
          <p:cNvGrpSpPr>
            <a:grpSpLocks/>
          </p:cNvGrpSpPr>
          <p:nvPr/>
        </p:nvGrpSpPr>
        <p:grpSpPr bwMode="auto">
          <a:xfrm>
            <a:off x="3989916" y="1237781"/>
            <a:ext cx="243416" cy="347928"/>
            <a:chOff x="244" y="976"/>
            <a:chExt cx="184" cy="263"/>
          </a:xfrm>
        </p:grpSpPr>
        <p:sp>
          <p:nvSpPr>
            <p:cNvPr id="353" name="Text Box 172"/>
            <p:cNvSpPr txBox="1">
              <a:spLocks noChangeArrowheads="1"/>
            </p:cNvSpPr>
            <p:nvPr/>
          </p:nvSpPr>
          <p:spPr bwMode="auto">
            <a:xfrm>
              <a:off x="244" y="1072"/>
              <a:ext cx="184" cy="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833">
                  <a:solidFill>
                    <a:srgbClr val="FF0000"/>
                  </a:solidFill>
                  <a:latin typeface="Arial" panose="020B0604020202020204" pitchFamily="34" charset="0"/>
                </a:rPr>
                <a:t>1</a:t>
              </a:r>
            </a:p>
          </p:txBody>
        </p:sp>
        <p:sp>
          <p:nvSpPr>
            <p:cNvPr id="354" name="Text Box 173"/>
            <p:cNvSpPr txBox="1">
              <a:spLocks noChangeArrowheads="1"/>
            </p:cNvSpPr>
            <p:nvPr/>
          </p:nvSpPr>
          <p:spPr bwMode="auto">
            <a:xfrm>
              <a:off x="244" y="976"/>
              <a:ext cx="184" cy="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833">
                  <a:solidFill>
                    <a:srgbClr val="FF0000"/>
                  </a:solidFill>
                  <a:latin typeface="Arial" panose="020B0604020202020204" pitchFamily="34" charset="0"/>
                </a:rPr>
                <a:t>1</a:t>
              </a:r>
            </a:p>
          </p:txBody>
        </p:sp>
      </p:grpSp>
      <p:grpSp>
        <p:nvGrpSpPr>
          <p:cNvPr id="355" name="Group 174"/>
          <p:cNvGrpSpPr>
            <a:grpSpLocks/>
          </p:cNvGrpSpPr>
          <p:nvPr/>
        </p:nvGrpSpPr>
        <p:grpSpPr bwMode="auto">
          <a:xfrm>
            <a:off x="3981981" y="1229846"/>
            <a:ext cx="243417" cy="355865"/>
            <a:chOff x="94" y="970"/>
            <a:chExt cx="184" cy="269"/>
          </a:xfrm>
        </p:grpSpPr>
        <p:sp>
          <p:nvSpPr>
            <p:cNvPr id="356" name="Text Box 175"/>
            <p:cNvSpPr txBox="1">
              <a:spLocks noChangeArrowheads="1"/>
            </p:cNvSpPr>
            <p:nvPr/>
          </p:nvSpPr>
          <p:spPr bwMode="auto">
            <a:xfrm>
              <a:off x="100" y="1072"/>
              <a:ext cx="154" cy="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833">
                  <a:solidFill>
                    <a:srgbClr val="FF0000"/>
                  </a:solidFill>
                  <a:latin typeface="Arial" panose="020B0604020202020204" pitchFamily="34" charset="0"/>
                </a:rPr>
                <a:t>2</a:t>
              </a:r>
            </a:p>
          </p:txBody>
        </p:sp>
        <p:sp>
          <p:nvSpPr>
            <p:cNvPr id="357" name="Text Box 176"/>
            <p:cNvSpPr txBox="1">
              <a:spLocks noChangeArrowheads="1"/>
            </p:cNvSpPr>
            <p:nvPr/>
          </p:nvSpPr>
          <p:spPr bwMode="auto">
            <a:xfrm>
              <a:off x="94" y="970"/>
              <a:ext cx="184" cy="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r>
                <a:rPr lang="en-US" altLang="en-US" sz="833">
                  <a:solidFill>
                    <a:srgbClr val="FF0000"/>
                  </a:solidFill>
                  <a:latin typeface="Arial" panose="020B0604020202020204" pitchFamily="34" charset="0"/>
                </a:rPr>
                <a:t>0</a:t>
              </a:r>
            </a:p>
          </p:txBody>
        </p:sp>
      </p:grpSp>
      <p:grpSp>
        <p:nvGrpSpPr>
          <p:cNvPr id="358" name="Group 177"/>
          <p:cNvGrpSpPr>
            <a:grpSpLocks/>
          </p:cNvGrpSpPr>
          <p:nvPr/>
        </p:nvGrpSpPr>
        <p:grpSpPr bwMode="auto">
          <a:xfrm>
            <a:off x="2618052" y="3945789"/>
            <a:ext cx="1019969" cy="666750"/>
            <a:chOff x="249" y="2901"/>
            <a:chExt cx="771" cy="504"/>
          </a:xfrm>
        </p:grpSpPr>
        <p:sp>
          <p:nvSpPr>
            <p:cNvPr id="359" name="Rectangle 178"/>
            <p:cNvSpPr>
              <a:spLocks noChangeArrowheads="1"/>
            </p:cNvSpPr>
            <p:nvPr/>
          </p:nvSpPr>
          <p:spPr bwMode="auto">
            <a:xfrm>
              <a:off x="249" y="3209"/>
              <a:ext cx="328" cy="196"/>
            </a:xfrm>
            <a:prstGeom prst="rect">
              <a:avLst/>
            </a:prstGeom>
            <a:solidFill>
              <a:srgbClr val="FFFF00">
                <a:alpha val="5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360" name="Rectangle 179"/>
            <p:cNvSpPr>
              <a:spLocks noChangeArrowheads="1"/>
            </p:cNvSpPr>
            <p:nvPr/>
          </p:nvSpPr>
          <p:spPr bwMode="auto">
            <a:xfrm>
              <a:off x="714" y="2901"/>
              <a:ext cx="306" cy="144"/>
            </a:xfrm>
            <a:prstGeom prst="rect">
              <a:avLst/>
            </a:prstGeom>
            <a:solidFill>
              <a:srgbClr val="FFFF00">
                <a:alpha val="5098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dirty="0">
                <a:solidFill>
                  <a:prstClr val="black"/>
                </a:solidFill>
                <a:latin typeface="Times New Roman" panose="02020603050405020304" pitchFamily="18" charset="0"/>
              </a:endParaRPr>
            </a:p>
          </p:txBody>
        </p:sp>
      </p:grpSp>
      <p:grpSp>
        <p:nvGrpSpPr>
          <p:cNvPr id="361" name="Group 180"/>
          <p:cNvGrpSpPr>
            <a:grpSpLocks/>
          </p:cNvGrpSpPr>
          <p:nvPr/>
        </p:nvGrpSpPr>
        <p:grpSpPr bwMode="auto">
          <a:xfrm>
            <a:off x="3788833" y="3791004"/>
            <a:ext cx="1460500" cy="830791"/>
            <a:chOff x="1136" y="2889"/>
            <a:chExt cx="1104" cy="628"/>
          </a:xfrm>
        </p:grpSpPr>
        <p:sp>
          <p:nvSpPr>
            <p:cNvPr id="362" name="Rectangle 181"/>
            <p:cNvSpPr>
              <a:spLocks noChangeArrowheads="1"/>
            </p:cNvSpPr>
            <p:nvPr/>
          </p:nvSpPr>
          <p:spPr bwMode="auto">
            <a:xfrm>
              <a:off x="1721" y="3314"/>
              <a:ext cx="362" cy="203"/>
            </a:xfrm>
            <a:prstGeom prst="rect">
              <a:avLst/>
            </a:prstGeom>
            <a:solidFill>
              <a:srgbClr val="FFFF00">
                <a:alpha val="5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363" name="Rectangle 182"/>
            <p:cNvSpPr>
              <a:spLocks noChangeArrowheads="1"/>
            </p:cNvSpPr>
            <p:nvPr/>
          </p:nvSpPr>
          <p:spPr bwMode="auto">
            <a:xfrm>
              <a:off x="1136" y="2889"/>
              <a:ext cx="1104" cy="144"/>
            </a:xfrm>
            <a:prstGeom prst="rect">
              <a:avLst/>
            </a:prstGeom>
            <a:solidFill>
              <a:srgbClr val="FFFF00">
                <a:alpha val="52157"/>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b="1" i="1" dirty="0">
                <a:solidFill>
                  <a:prstClr val="black"/>
                </a:solidFill>
                <a:latin typeface="Times New Roman" panose="02020603050405020304" pitchFamily="18" charset="0"/>
              </a:endParaRPr>
            </a:p>
          </p:txBody>
        </p:sp>
      </p:grpSp>
      <p:grpSp>
        <p:nvGrpSpPr>
          <p:cNvPr id="364" name="Group 183"/>
          <p:cNvGrpSpPr>
            <a:grpSpLocks/>
          </p:cNvGrpSpPr>
          <p:nvPr/>
        </p:nvGrpSpPr>
        <p:grpSpPr bwMode="auto">
          <a:xfrm>
            <a:off x="2723229" y="2274870"/>
            <a:ext cx="2241021" cy="693208"/>
            <a:chOff x="334" y="1620"/>
            <a:chExt cx="1694" cy="524"/>
          </a:xfrm>
        </p:grpSpPr>
        <p:sp>
          <p:nvSpPr>
            <p:cNvPr id="365" name="Rectangle 184"/>
            <p:cNvSpPr>
              <a:spLocks noChangeArrowheads="1"/>
            </p:cNvSpPr>
            <p:nvPr/>
          </p:nvSpPr>
          <p:spPr bwMode="auto">
            <a:xfrm>
              <a:off x="1683" y="1620"/>
              <a:ext cx="345" cy="193"/>
            </a:xfrm>
            <a:prstGeom prst="rect">
              <a:avLst/>
            </a:prstGeom>
            <a:solidFill>
              <a:srgbClr val="FFFF00">
                <a:alpha val="5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dirty="0">
                <a:solidFill>
                  <a:prstClr val="black"/>
                </a:solidFill>
                <a:latin typeface="Times New Roman" panose="02020603050405020304" pitchFamily="18" charset="0"/>
              </a:endParaRPr>
            </a:p>
          </p:txBody>
        </p:sp>
        <p:sp>
          <p:nvSpPr>
            <p:cNvPr id="366" name="Rectangle 185"/>
            <p:cNvSpPr>
              <a:spLocks noChangeArrowheads="1"/>
            </p:cNvSpPr>
            <p:nvPr/>
          </p:nvSpPr>
          <p:spPr bwMode="auto">
            <a:xfrm>
              <a:off x="334" y="2000"/>
              <a:ext cx="1146" cy="144"/>
            </a:xfrm>
            <a:prstGeom prst="rect">
              <a:avLst/>
            </a:prstGeom>
            <a:solidFill>
              <a:srgbClr val="FFFF00">
                <a:alpha val="5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dirty="0">
                <a:solidFill>
                  <a:prstClr val="black"/>
                </a:solidFill>
                <a:latin typeface="Times New Roman" panose="02020603050405020304" pitchFamily="18" charset="0"/>
              </a:endParaRPr>
            </a:p>
          </p:txBody>
        </p:sp>
      </p:grpSp>
      <p:sp>
        <p:nvSpPr>
          <p:cNvPr id="367" name="Rectangle 242"/>
          <p:cNvSpPr>
            <a:spLocks noChangeArrowheads="1"/>
          </p:cNvSpPr>
          <p:nvPr/>
        </p:nvSpPr>
        <p:spPr bwMode="auto">
          <a:xfrm>
            <a:off x="4802186" y="1299957"/>
            <a:ext cx="100542" cy="92604"/>
          </a:xfrm>
          <a:prstGeom prst="rect">
            <a:avLst/>
          </a:prstGeom>
          <a:noFill/>
          <a:ln w="12700" cap="sq">
            <a:solidFill>
              <a:srgbClr val="00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
        <p:nvSpPr>
          <p:cNvPr id="368" name="Rectangle 243"/>
          <p:cNvSpPr>
            <a:spLocks noChangeArrowheads="1"/>
          </p:cNvSpPr>
          <p:nvPr/>
        </p:nvSpPr>
        <p:spPr bwMode="auto">
          <a:xfrm>
            <a:off x="4806155" y="1438862"/>
            <a:ext cx="100542" cy="92604"/>
          </a:xfrm>
          <a:prstGeom prst="rect">
            <a:avLst/>
          </a:prstGeom>
          <a:noFill/>
          <a:ln w="12700" cap="sq">
            <a:solidFill>
              <a:srgbClr val="00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cxnSp>
        <p:nvCxnSpPr>
          <p:cNvPr id="369" name="Straight Connector 368"/>
          <p:cNvCxnSpPr>
            <a:cxnSpLocks noChangeShapeType="1"/>
          </p:cNvCxnSpPr>
          <p:nvPr/>
        </p:nvCxnSpPr>
        <p:spPr bwMode="auto">
          <a:xfrm>
            <a:off x="1919536" y="2104288"/>
            <a:ext cx="8280920"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grpSp>
        <p:nvGrpSpPr>
          <p:cNvPr id="184" name="Group 183">
            <a:extLst>
              <a:ext uri="{FF2B5EF4-FFF2-40B4-BE49-F238E27FC236}">
                <a16:creationId xmlns:a16="http://schemas.microsoft.com/office/drawing/2014/main" id="{63C6F7E6-DBAC-7248-B3A9-247B6A6C8DE8}"/>
              </a:ext>
            </a:extLst>
          </p:cNvPr>
          <p:cNvGrpSpPr/>
          <p:nvPr/>
        </p:nvGrpSpPr>
        <p:grpSpPr>
          <a:xfrm>
            <a:off x="5206472" y="647757"/>
            <a:ext cx="1187185" cy="1290610"/>
            <a:chOff x="2855640" y="2060848"/>
            <a:chExt cx="1519581" cy="2520280"/>
          </a:xfrm>
        </p:grpSpPr>
        <p:cxnSp>
          <p:nvCxnSpPr>
            <p:cNvPr id="185" name="Straight Connector 184">
              <a:extLst>
                <a:ext uri="{FF2B5EF4-FFF2-40B4-BE49-F238E27FC236}">
                  <a16:creationId xmlns:a16="http://schemas.microsoft.com/office/drawing/2014/main" id="{8B0415DF-BEDC-9544-98E7-E82673270AB1}"/>
                </a:ext>
              </a:extLst>
            </p:cNvPr>
            <p:cNvCxnSpPr>
              <a:cxnSpLocks/>
            </p:cNvCxnSpPr>
            <p:nvPr/>
          </p:nvCxnSpPr>
          <p:spPr>
            <a:xfrm>
              <a:off x="2855640" y="2060848"/>
              <a:ext cx="15193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6B11505-30E4-014A-A9F0-095FDD2AE0BF}"/>
                </a:ext>
              </a:extLst>
            </p:cNvPr>
            <p:cNvCxnSpPr/>
            <p:nvPr/>
          </p:nvCxnSpPr>
          <p:spPr>
            <a:xfrm>
              <a:off x="4375012" y="2060848"/>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06038AB-EED1-E64D-A596-1012073F2AE6}"/>
                </a:ext>
              </a:extLst>
            </p:cNvPr>
            <p:cNvCxnSpPr>
              <a:cxnSpLocks/>
            </p:cNvCxnSpPr>
            <p:nvPr/>
          </p:nvCxnSpPr>
          <p:spPr>
            <a:xfrm flipH="1">
              <a:off x="4223793" y="2996952"/>
              <a:ext cx="151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0A20FA8-E69B-3047-BABF-1AF6DF1ED2B8}"/>
                </a:ext>
              </a:extLst>
            </p:cNvPr>
            <p:cNvCxnSpPr/>
            <p:nvPr/>
          </p:nvCxnSpPr>
          <p:spPr>
            <a:xfrm>
              <a:off x="4223792" y="299695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46D89949-A389-384F-94A3-13601B14C2B2}"/>
                </a:ext>
              </a:extLst>
            </p:cNvPr>
            <p:cNvCxnSpPr/>
            <p:nvPr/>
          </p:nvCxnSpPr>
          <p:spPr>
            <a:xfrm>
              <a:off x="4223792" y="3212976"/>
              <a:ext cx="1512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A423B086-166C-DC45-AF35-0867E7593F5E}"/>
                </a:ext>
              </a:extLst>
            </p:cNvPr>
            <p:cNvCxnSpPr>
              <a:cxnSpLocks/>
            </p:cNvCxnSpPr>
            <p:nvPr/>
          </p:nvCxnSpPr>
          <p:spPr>
            <a:xfrm>
              <a:off x="4375012" y="3212976"/>
              <a:ext cx="209" cy="1368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D4978EE-F1E3-8240-AD39-E006F6492B80}"/>
                </a:ext>
              </a:extLst>
            </p:cNvPr>
            <p:cNvCxnSpPr>
              <a:cxnSpLocks/>
            </p:cNvCxnSpPr>
            <p:nvPr/>
          </p:nvCxnSpPr>
          <p:spPr>
            <a:xfrm flipH="1">
              <a:off x="2855640" y="4581128"/>
              <a:ext cx="15193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02CA2947-DC6C-D947-9E60-02D258075F17}"/>
                </a:ext>
              </a:extLst>
            </p:cNvPr>
            <p:cNvCxnSpPr/>
            <p:nvPr/>
          </p:nvCxnSpPr>
          <p:spPr>
            <a:xfrm flipV="1">
              <a:off x="2855640" y="3212976"/>
              <a:ext cx="0" cy="1368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71B97001-92DF-5A47-B0E4-EDFBD47CD2A0}"/>
                </a:ext>
              </a:extLst>
            </p:cNvPr>
            <p:cNvCxnSpPr/>
            <p:nvPr/>
          </p:nvCxnSpPr>
          <p:spPr>
            <a:xfrm>
              <a:off x="2855640" y="3212976"/>
              <a:ext cx="1440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99BA512A-460F-6B43-875E-E74BD72FBF0C}"/>
                </a:ext>
              </a:extLst>
            </p:cNvPr>
            <p:cNvCxnSpPr/>
            <p:nvPr/>
          </p:nvCxnSpPr>
          <p:spPr>
            <a:xfrm flipV="1">
              <a:off x="2999656" y="299695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13FBF44-7729-2B40-BD02-F34B58A3920E}"/>
                </a:ext>
              </a:extLst>
            </p:cNvPr>
            <p:cNvCxnSpPr/>
            <p:nvPr/>
          </p:nvCxnSpPr>
          <p:spPr>
            <a:xfrm flipH="1">
              <a:off x="2855640" y="2996952"/>
              <a:ext cx="1440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1863A4FE-4DC7-1F4E-BFA4-AA1F9BC2AB3A}"/>
                </a:ext>
              </a:extLst>
            </p:cNvPr>
            <p:cNvCxnSpPr/>
            <p:nvPr/>
          </p:nvCxnSpPr>
          <p:spPr>
            <a:xfrm flipV="1">
              <a:off x="2855640" y="2060848"/>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9" name="Line 50">
            <a:extLst>
              <a:ext uri="{FF2B5EF4-FFF2-40B4-BE49-F238E27FC236}">
                <a16:creationId xmlns:a16="http://schemas.microsoft.com/office/drawing/2014/main" id="{123AE089-5240-7A46-BE22-52984E99107C}"/>
              </a:ext>
            </a:extLst>
          </p:cNvPr>
          <p:cNvSpPr>
            <a:spLocks noChangeShapeType="1"/>
          </p:cNvSpPr>
          <p:nvPr/>
        </p:nvSpPr>
        <p:spPr bwMode="auto">
          <a:xfrm flipH="1">
            <a:off x="6393494" y="779654"/>
            <a:ext cx="408815" cy="0"/>
          </a:xfrm>
          <a:prstGeom prst="line">
            <a:avLst/>
          </a:prstGeom>
          <a:noFill/>
          <a:ln w="12700">
            <a:solidFill>
              <a:srgbClr val="FF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80" name="Line 50">
            <a:extLst>
              <a:ext uri="{FF2B5EF4-FFF2-40B4-BE49-F238E27FC236}">
                <a16:creationId xmlns:a16="http://schemas.microsoft.com/office/drawing/2014/main" id="{D839041C-32BF-0F49-A7DF-D2173B4824E3}"/>
              </a:ext>
            </a:extLst>
          </p:cNvPr>
          <p:cNvSpPr>
            <a:spLocks noChangeShapeType="1"/>
          </p:cNvSpPr>
          <p:nvPr/>
        </p:nvSpPr>
        <p:spPr bwMode="auto">
          <a:xfrm flipH="1">
            <a:off x="4791572" y="778303"/>
            <a:ext cx="408815" cy="0"/>
          </a:xfrm>
          <a:prstGeom prst="line">
            <a:avLst/>
          </a:prstGeom>
          <a:noFill/>
          <a:ln w="12700">
            <a:solidFill>
              <a:srgbClr val="FF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81" name="Line 50">
            <a:extLst>
              <a:ext uri="{FF2B5EF4-FFF2-40B4-BE49-F238E27FC236}">
                <a16:creationId xmlns:a16="http://schemas.microsoft.com/office/drawing/2014/main" id="{77AE2C92-9562-B549-A382-AFD1B4BD4CB3}"/>
              </a:ext>
            </a:extLst>
          </p:cNvPr>
          <p:cNvSpPr>
            <a:spLocks noChangeShapeType="1"/>
          </p:cNvSpPr>
          <p:nvPr/>
        </p:nvSpPr>
        <p:spPr bwMode="auto">
          <a:xfrm flipH="1">
            <a:off x="4791572" y="903391"/>
            <a:ext cx="408815" cy="0"/>
          </a:xfrm>
          <a:prstGeom prst="line">
            <a:avLst/>
          </a:prstGeom>
          <a:noFill/>
          <a:ln w="12700">
            <a:solidFill>
              <a:srgbClr val="FF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82" name="Line 30">
            <a:extLst>
              <a:ext uri="{FF2B5EF4-FFF2-40B4-BE49-F238E27FC236}">
                <a16:creationId xmlns:a16="http://schemas.microsoft.com/office/drawing/2014/main" id="{43282ADE-8297-3049-AE29-C246BEBED5E3}"/>
              </a:ext>
            </a:extLst>
          </p:cNvPr>
          <p:cNvSpPr>
            <a:spLocks noChangeShapeType="1"/>
          </p:cNvSpPr>
          <p:nvPr/>
        </p:nvSpPr>
        <p:spPr bwMode="auto">
          <a:xfrm flipH="1">
            <a:off x="4750594" y="1346258"/>
            <a:ext cx="449792" cy="0"/>
          </a:xfrm>
          <a:prstGeom prst="line">
            <a:avLst/>
          </a:prstGeom>
          <a:noFill/>
          <a:ln w="23813">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83" name="Line 30">
            <a:extLst>
              <a:ext uri="{FF2B5EF4-FFF2-40B4-BE49-F238E27FC236}">
                <a16:creationId xmlns:a16="http://schemas.microsoft.com/office/drawing/2014/main" id="{E78CC85F-C8B7-0A40-8087-A141A8445EA4}"/>
              </a:ext>
            </a:extLst>
          </p:cNvPr>
          <p:cNvSpPr>
            <a:spLocks noChangeShapeType="1"/>
          </p:cNvSpPr>
          <p:nvPr/>
        </p:nvSpPr>
        <p:spPr bwMode="auto">
          <a:xfrm flipH="1">
            <a:off x="4750594" y="1478580"/>
            <a:ext cx="449792" cy="0"/>
          </a:xfrm>
          <a:prstGeom prst="line">
            <a:avLst/>
          </a:prstGeom>
          <a:noFill/>
          <a:ln w="23813">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84" name="Line 30">
            <a:extLst>
              <a:ext uri="{FF2B5EF4-FFF2-40B4-BE49-F238E27FC236}">
                <a16:creationId xmlns:a16="http://schemas.microsoft.com/office/drawing/2014/main" id="{FA262F3F-3DC8-8B43-8289-BFE5FC3BAED0}"/>
              </a:ext>
            </a:extLst>
          </p:cNvPr>
          <p:cNvSpPr>
            <a:spLocks noChangeShapeType="1"/>
          </p:cNvSpPr>
          <p:nvPr/>
        </p:nvSpPr>
        <p:spPr bwMode="auto">
          <a:xfrm flipH="1">
            <a:off x="4750594" y="1611928"/>
            <a:ext cx="449792" cy="0"/>
          </a:xfrm>
          <a:prstGeom prst="line">
            <a:avLst/>
          </a:prstGeom>
          <a:noFill/>
          <a:ln w="23813">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85" name="Line 30">
            <a:extLst>
              <a:ext uri="{FF2B5EF4-FFF2-40B4-BE49-F238E27FC236}">
                <a16:creationId xmlns:a16="http://schemas.microsoft.com/office/drawing/2014/main" id="{61B3FA81-B02B-4F4A-A582-A266961FFDE3}"/>
              </a:ext>
            </a:extLst>
          </p:cNvPr>
          <p:cNvSpPr>
            <a:spLocks noChangeShapeType="1"/>
          </p:cNvSpPr>
          <p:nvPr/>
        </p:nvSpPr>
        <p:spPr bwMode="auto">
          <a:xfrm flipH="1">
            <a:off x="4750594" y="1735302"/>
            <a:ext cx="449792" cy="0"/>
          </a:xfrm>
          <a:prstGeom prst="line">
            <a:avLst/>
          </a:prstGeom>
          <a:noFill/>
          <a:ln w="23813">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86" name="Line 30">
            <a:extLst>
              <a:ext uri="{FF2B5EF4-FFF2-40B4-BE49-F238E27FC236}">
                <a16:creationId xmlns:a16="http://schemas.microsoft.com/office/drawing/2014/main" id="{0B42C241-62BF-8B46-9C62-DFB49B1AFB3A}"/>
              </a:ext>
            </a:extLst>
          </p:cNvPr>
          <p:cNvSpPr>
            <a:spLocks noChangeShapeType="1"/>
          </p:cNvSpPr>
          <p:nvPr/>
        </p:nvSpPr>
        <p:spPr bwMode="auto">
          <a:xfrm flipH="1">
            <a:off x="6384791" y="1478692"/>
            <a:ext cx="449792" cy="0"/>
          </a:xfrm>
          <a:prstGeom prst="line">
            <a:avLst/>
          </a:prstGeom>
          <a:noFill/>
          <a:ln w="23813">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387" name="Line 30">
            <a:extLst>
              <a:ext uri="{FF2B5EF4-FFF2-40B4-BE49-F238E27FC236}">
                <a16:creationId xmlns:a16="http://schemas.microsoft.com/office/drawing/2014/main" id="{13432608-B1C8-5D44-BDD0-0D7B6460A9CF}"/>
              </a:ext>
            </a:extLst>
          </p:cNvPr>
          <p:cNvSpPr>
            <a:spLocks noChangeShapeType="1"/>
          </p:cNvSpPr>
          <p:nvPr/>
        </p:nvSpPr>
        <p:spPr bwMode="auto">
          <a:xfrm flipH="1">
            <a:off x="6387136" y="1621713"/>
            <a:ext cx="449792" cy="0"/>
          </a:xfrm>
          <a:prstGeom prst="line">
            <a:avLst/>
          </a:prstGeom>
          <a:noFill/>
          <a:ln w="23813">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204" name="Rectangle 17">
            <a:extLst>
              <a:ext uri="{FF2B5EF4-FFF2-40B4-BE49-F238E27FC236}">
                <a16:creationId xmlns:a16="http://schemas.microsoft.com/office/drawing/2014/main" id="{AAFEB1AF-3486-CA4E-B1A9-4E5EBA2EE13E}"/>
              </a:ext>
            </a:extLst>
          </p:cNvPr>
          <p:cNvSpPr>
            <a:spLocks noChangeArrowheads="1"/>
          </p:cNvSpPr>
          <p:nvPr/>
        </p:nvSpPr>
        <p:spPr bwMode="auto">
          <a:xfrm>
            <a:off x="6218028" y="1298331"/>
            <a:ext cx="150682" cy="98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lnSpc>
                <a:spcPct val="85000"/>
              </a:lnSpc>
              <a:spcBef>
                <a:spcPct val="50000"/>
              </a:spcBef>
              <a:buNone/>
            </a:pPr>
            <a:r>
              <a:rPr lang="en-US" altLang="en-US" sz="750" b="1" dirty="0">
                <a:solidFill>
                  <a:srgbClr val="000000"/>
                </a:solidFill>
                <a:latin typeface="Arial" panose="020B0604020202020204" pitchFamily="34" charset="0"/>
              </a:rPr>
              <a:t>QO</a:t>
            </a:r>
            <a:endParaRPr lang="en-US" altLang="en-US" sz="1500" dirty="0">
              <a:solidFill>
                <a:srgbClr val="000000"/>
              </a:solidFill>
              <a:latin typeface="Arial" panose="020B0604020202020204" pitchFamily="34" charset="0"/>
            </a:endParaRPr>
          </a:p>
        </p:txBody>
      </p:sp>
      <p:sp>
        <p:nvSpPr>
          <p:cNvPr id="205" name="Line 30">
            <a:extLst>
              <a:ext uri="{FF2B5EF4-FFF2-40B4-BE49-F238E27FC236}">
                <a16:creationId xmlns:a16="http://schemas.microsoft.com/office/drawing/2014/main" id="{FBD7348D-0ED0-FC46-9527-69400E5A3050}"/>
              </a:ext>
            </a:extLst>
          </p:cNvPr>
          <p:cNvSpPr>
            <a:spLocks noChangeShapeType="1"/>
          </p:cNvSpPr>
          <p:nvPr/>
        </p:nvSpPr>
        <p:spPr bwMode="auto">
          <a:xfrm flipH="1">
            <a:off x="6401925" y="1338924"/>
            <a:ext cx="449792" cy="0"/>
          </a:xfrm>
          <a:prstGeom prst="line">
            <a:avLst/>
          </a:prstGeom>
          <a:noFill/>
          <a:ln w="23813">
            <a:solidFill>
              <a:srgbClr val="000000"/>
            </a:solidFill>
            <a:round/>
            <a:headEnd/>
            <a:tailEnd/>
          </a:ln>
          <a:extLst>
            <a:ext uri="{909E8E84-426E-40dd-AFC4-6F175D3DCCD1}">
              <a14:hiddenFill xmlns:a14="http://schemas.microsoft.com/office/drawing/2010/main" xmlns="">
                <a:noFill/>
              </a14:hiddenFill>
            </a:ext>
          </a:extLst>
        </p:spPr>
        <p:txBody>
          <a:bodyPr/>
          <a:lstStyle/>
          <a:p>
            <a:pPr defTabSz="761970"/>
            <a:endParaRPr lang="en-GB">
              <a:solidFill>
                <a:prstClr val="black"/>
              </a:solidFill>
              <a:latin typeface="Arial" panose="020B0604020202020204" pitchFamily="34" charset="0"/>
            </a:endParaRPr>
          </a:p>
        </p:txBody>
      </p:sp>
      <p:sp>
        <p:nvSpPr>
          <p:cNvPr id="208" name="Rectangle 48">
            <a:extLst>
              <a:ext uri="{FF2B5EF4-FFF2-40B4-BE49-F238E27FC236}">
                <a16:creationId xmlns:a16="http://schemas.microsoft.com/office/drawing/2014/main" id="{C48A7FFC-BC34-7D43-A371-83A91BEA9B92}"/>
              </a:ext>
            </a:extLst>
          </p:cNvPr>
          <p:cNvSpPr>
            <a:spLocks noChangeArrowheads="1"/>
          </p:cNvSpPr>
          <p:nvPr/>
        </p:nvSpPr>
        <p:spPr bwMode="auto">
          <a:xfrm>
            <a:off x="6448798" y="1292914"/>
            <a:ext cx="100542" cy="92604"/>
          </a:xfrm>
          <a:prstGeom prst="rect">
            <a:avLst/>
          </a:prstGeom>
          <a:noFill/>
          <a:ln w="12700" cap="sq">
            <a:solidFill>
              <a:srgbClr val="0000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761970">
              <a:spcBef>
                <a:spcPct val="0"/>
              </a:spcBef>
              <a:buNone/>
            </a:pPr>
            <a:endParaRPr kumimoji="1" lang="en-NZ" altLang="en-US" sz="3333"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21647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
                                        </p:tgtEl>
                                        <p:attrNameLst>
                                          <p:attrName>style.visibility</p:attrName>
                                        </p:attrNameLst>
                                      </p:cBhvr>
                                      <p:to>
                                        <p:strVal val="visible"/>
                                      </p:to>
                                    </p:set>
                                  </p:childTnLst>
                                  <p:subTnLst>
                                    <p:set>
                                      <p:cBhvr override="childStyle">
                                        <p:cTn dur="1" fill="hold" display="0" masterRel="nextClick" afterEffect="1"/>
                                        <p:tgtEl>
                                          <p:spTgt spid="348"/>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subTnLst>
                                    <p:set>
                                      <p:cBhvr override="childStyle">
                                        <p:cTn dur="1" fill="hold" display="0" masterRel="nextClick" afterEffect="1"/>
                                        <p:tgtEl>
                                          <p:spTgt spid="35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9"/>
                                        </p:tgtEl>
                                        <p:attrNameLst>
                                          <p:attrName>style.visibility</p:attrName>
                                        </p:attrNameLst>
                                      </p:cBhvr>
                                      <p:to>
                                        <p:strVal val="visible"/>
                                      </p:to>
                                    </p:set>
                                  </p:childTnLst>
                                  <p:subTnLst>
                                    <p:set>
                                      <p:cBhvr override="childStyle">
                                        <p:cTn dur="1" fill="hold" display="0" masterRel="nextClick" afterEffect="1"/>
                                        <p:tgtEl>
                                          <p:spTgt spid="34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0"/>
                                        </p:tgtEl>
                                        <p:attrNameLst>
                                          <p:attrName>style.visibility</p:attrName>
                                        </p:attrNameLst>
                                      </p:cBhvr>
                                      <p:to>
                                        <p:strVal val="visible"/>
                                      </p:to>
                                    </p:set>
                                  </p:childTnLst>
                                  <p:subTnLst>
                                    <p:set>
                                      <p:cBhvr override="childStyle">
                                        <p:cTn dur="1" fill="hold" display="0" masterRel="nextClick" afterEffect="1"/>
                                        <p:tgtEl>
                                          <p:spTgt spid="350"/>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3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2"/>
                                        </p:tgtEl>
                                        <p:attrNameLst>
                                          <p:attrName>style.visibility</p:attrName>
                                        </p:attrNameLst>
                                      </p:cBhvr>
                                      <p:to>
                                        <p:strVal val="visible"/>
                                      </p:to>
                                    </p:set>
                                  </p:childTnLst>
                                  <p:subTnLst>
                                    <p:set>
                                      <p:cBhvr override="childStyle">
                                        <p:cTn dur="1" fill="hold" display="0" masterRel="nextClick" afterEffect="1"/>
                                        <p:tgtEl>
                                          <p:spTgt spid="35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1"/>
                                        </p:tgtEl>
                                        <p:attrNameLst>
                                          <p:attrName>style.visibility</p:attrName>
                                        </p:attrNameLst>
                                      </p:cBhvr>
                                      <p:to>
                                        <p:strVal val="visible"/>
                                      </p:to>
                                    </p:set>
                                  </p:childTnLst>
                                  <p:subTnLst>
                                    <p:set>
                                      <p:cBhvr override="childStyle">
                                        <p:cTn dur="1" fill="hold" display="0" masterRel="nextClick" afterEffect="1"/>
                                        <p:tgtEl>
                                          <p:spTgt spid="351"/>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350"/>
                                        </p:tgtEl>
                                        <p:attrNameLst>
                                          <p:attrName>style.visibility</p:attrName>
                                        </p:attrNameLst>
                                      </p:cBhvr>
                                      <p:to>
                                        <p:strVal val="visible"/>
                                      </p:to>
                                    </p:set>
                                  </p:childTnLst>
                                  <p:subTnLst>
                                    <p:set>
                                      <p:cBhvr override="childStyle">
                                        <p:cTn dur="1" fill="hold" display="0" masterRel="nextClick" afterEffect="1"/>
                                        <p:tgtEl>
                                          <p:spTgt spid="350"/>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364"/>
                                        </p:tgtEl>
                                        <p:attrNameLst>
                                          <p:attrName>style.visibility</p:attrName>
                                        </p:attrNameLst>
                                      </p:cBhvr>
                                      <p:to>
                                        <p:strVal val="visible"/>
                                      </p:to>
                                    </p:set>
                                  </p:childTnLst>
                                  <p:subTnLst>
                                    <p:set>
                                      <p:cBhvr override="childStyle">
                                        <p:cTn dur="1" fill="hold" display="0" masterRel="nextClick" afterEffect="1"/>
                                        <p:tgtEl>
                                          <p:spTgt spid="364"/>
                                        </p:tgtEl>
                                        <p:attrNameLst>
                                          <p:attrName>style.visibility</p:attrName>
                                        </p:attrNameLst>
                                      </p:cBhvr>
                                      <p:to>
                                        <p:strVal val="hidden"/>
                                      </p:to>
                                    </p:set>
                                  </p:subTnLst>
                                </p:cTn>
                              </p:par>
                              <p:par>
                                <p:cTn id="43" presetID="1" presetClass="entr" presetSubtype="0" fill="hold" nodeType="withEffect">
                                  <p:stCondLst>
                                    <p:cond delay="0"/>
                                  </p:stCondLst>
                                  <p:childTnLst>
                                    <p:set>
                                      <p:cBhvr>
                                        <p:cTn id="44" dur="1" fill="hold">
                                          <p:stCondLst>
                                            <p:cond delay="0"/>
                                          </p:stCondLst>
                                        </p:cTn>
                                        <p:tgtEl>
                                          <p:spTgt spid="355"/>
                                        </p:tgtEl>
                                        <p:attrNameLst>
                                          <p:attrName>style.visibility</p:attrName>
                                        </p:attrNameLst>
                                      </p:cBhvr>
                                      <p:to>
                                        <p:strVal val="visible"/>
                                      </p:to>
                                    </p:set>
                                  </p:childTnLst>
                                  <p:subTnLst>
                                    <p:set>
                                      <p:cBhvr override="childStyle">
                                        <p:cTn dur="1" fill="hold" display="0" masterRel="nextClick" afterEffect="1"/>
                                        <p:tgtEl>
                                          <p:spTgt spid="355"/>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351"/>
                                        </p:tgtEl>
                                        <p:attrNameLst>
                                          <p:attrName>style.visibility</p:attrName>
                                        </p:attrNameLst>
                                      </p:cBhvr>
                                      <p:to>
                                        <p:strVal val="visible"/>
                                      </p:to>
                                    </p:set>
                                  </p:childTnLst>
                                  <p:subTnLst>
                                    <p:set>
                                      <p:cBhvr override="childStyle">
                                        <p:cTn dur="1" fill="hold" display="0" masterRel="nextClick" afterEffect="1"/>
                                        <p:tgtEl>
                                          <p:spTgt spid="35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animBg="1"/>
      <p:bldP spid="349" grpId="0" animBg="1"/>
      <p:bldP spid="350" grpId="0" animBg="1"/>
      <p:bldP spid="350" grpId="1" animBg="1"/>
      <p:bldP spid="351" grpId="0" animBg="1"/>
      <p:bldP spid="35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3974" y="4380106"/>
            <a:ext cx="323850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113" y="1151577"/>
            <a:ext cx="283845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sz="3200" dirty="0"/>
              <a:t>Basic FB – execution control chart (ECC)</a:t>
            </a:r>
            <a:endParaRPr lang="sv-SE" sz="3200" dirty="0"/>
          </a:p>
        </p:txBody>
      </p:sp>
      <p:sp>
        <p:nvSpPr>
          <p:cNvPr id="8" name="Rectangle 7"/>
          <p:cNvSpPr/>
          <p:nvPr/>
        </p:nvSpPr>
        <p:spPr>
          <a:xfrm>
            <a:off x="8736592" y="6503935"/>
            <a:ext cx="1931409" cy="307777"/>
          </a:xfrm>
          <a:prstGeom prst="rect">
            <a:avLst/>
          </a:prstGeom>
        </p:spPr>
        <p:txBody>
          <a:bodyPr wrap="square">
            <a:spAutoFit/>
          </a:bodyPr>
          <a:lstStyle/>
          <a:p>
            <a:pPr algn="r"/>
            <a:r>
              <a:rPr lang="en-US" sz="1400" i="1" dirty="0">
                <a:solidFill>
                  <a:schemeClr val="bg1"/>
                </a:solidFill>
              </a:rPr>
              <a:t>Basic concepts of </a:t>
            </a:r>
            <a:r>
              <a:rPr lang="en-US" sz="1400" i="1" dirty="0" err="1">
                <a:solidFill>
                  <a:schemeClr val="bg1"/>
                </a:solidFill>
              </a:rPr>
              <a:t>fbDA</a:t>
            </a:r>
            <a:endParaRPr lang="en-US" sz="1400" i="1" dirty="0">
              <a:solidFill>
                <a:schemeClr val="bg1"/>
              </a:solidFill>
            </a:endParaRPr>
          </a:p>
        </p:txBody>
      </p:sp>
      <p:cxnSp>
        <p:nvCxnSpPr>
          <p:cNvPr id="12" name="Straight Arrow Connector 11"/>
          <p:cNvCxnSpPr>
            <a:endCxn id="13" idx="0"/>
          </p:cNvCxnSpPr>
          <p:nvPr/>
        </p:nvCxnSpPr>
        <p:spPr>
          <a:xfrm flipH="1">
            <a:off x="8947215" y="2924945"/>
            <a:ext cx="132018" cy="1964913"/>
          </a:xfrm>
          <a:prstGeom prst="straightConnector1">
            <a:avLst/>
          </a:prstGeom>
          <a:ln w="19050">
            <a:prstDash val="sysDash"/>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8719339" y="4889857"/>
            <a:ext cx="455753" cy="371148"/>
          </a:xfrm>
          <a:prstGeom prst="ellipse">
            <a:avLst/>
          </a:prstGeom>
          <a:noFill/>
          <a:ln w="158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82" y="1124745"/>
            <a:ext cx="4543418" cy="2304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415480" y="4535914"/>
            <a:ext cx="5414798" cy="1323439"/>
          </a:xfrm>
          <a:prstGeom prst="rect">
            <a:avLst/>
          </a:prstGeom>
          <a:noFill/>
        </p:spPr>
        <p:txBody>
          <a:bodyPr wrap="square" rtlCol="0">
            <a:spAutoFit/>
          </a:bodyPr>
          <a:lstStyle/>
          <a:p>
            <a:r>
              <a:rPr lang="sv-SE" sz="2000" b="1" dirty="0" err="1">
                <a:solidFill>
                  <a:schemeClr val="tx1">
                    <a:lumMod val="75000"/>
                    <a:lumOff val="25000"/>
                  </a:schemeClr>
                </a:solidFill>
                <a:latin typeface="Avenir Book" panose="02000503020000020003" pitchFamily="2" charset="0"/>
              </a:rPr>
              <a:t>Each</a:t>
            </a:r>
            <a:r>
              <a:rPr lang="sv-SE" sz="2000" b="1" dirty="0">
                <a:solidFill>
                  <a:schemeClr val="tx1">
                    <a:lumMod val="75000"/>
                    <a:lumOff val="25000"/>
                  </a:schemeClr>
                </a:solidFill>
                <a:latin typeface="Avenir Book" panose="02000503020000020003" pitchFamily="2" charset="0"/>
              </a:rPr>
              <a:t> </a:t>
            </a:r>
            <a:r>
              <a:rPr lang="sv-SE" sz="2000" b="1" dirty="0" err="1">
                <a:solidFill>
                  <a:schemeClr val="tx1">
                    <a:lumMod val="75000"/>
                    <a:lumOff val="25000"/>
                  </a:schemeClr>
                </a:solidFill>
                <a:latin typeface="Avenir Book" panose="02000503020000020003" pitchFamily="2" charset="0"/>
              </a:rPr>
              <a:t>state</a:t>
            </a:r>
            <a:r>
              <a:rPr lang="sv-SE" sz="2000" b="1" dirty="0">
                <a:solidFill>
                  <a:schemeClr val="tx1">
                    <a:lumMod val="75000"/>
                    <a:lumOff val="25000"/>
                  </a:schemeClr>
                </a:solidFill>
                <a:latin typeface="Avenir Book" panose="02000503020000020003" pitchFamily="2" charset="0"/>
              </a:rPr>
              <a:t> </a:t>
            </a:r>
            <a:r>
              <a:rPr lang="sv-SE" sz="2000" b="1" dirty="0" err="1">
                <a:solidFill>
                  <a:schemeClr val="tx1">
                    <a:lumMod val="75000"/>
                    <a:lumOff val="25000"/>
                  </a:schemeClr>
                </a:solidFill>
                <a:latin typeface="Avenir Book" panose="02000503020000020003" pitchFamily="2" charset="0"/>
              </a:rPr>
              <a:t>of</a:t>
            </a:r>
            <a:r>
              <a:rPr lang="sv-SE" sz="2000" b="1" dirty="0">
                <a:solidFill>
                  <a:schemeClr val="tx1">
                    <a:lumMod val="75000"/>
                    <a:lumOff val="25000"/>
                  </a:schemeClr>
                </a:solidFill>
                <a:latin typeface="Avenir Book" panose="02000503020000020003" pitchFamily="2" charset="0"/>
              </a:rPr>
              <a:t> ECC </a:t>
            </a:r>
            <a:r>
              <a:rPr lang="sv-SE" sz="2000" b="1" dirty="0" err="1">
                <a:solidFill>
                  <a:schemeClr val="tx1">
                    <a:lumMod val="75000"/>
                    <a:lumOff val="25000"/>
                  </a:schemeClr>
                </a:solidFill>
                <a:latin typeface="Avenir Book" panose="02000503020000020003" pitchFamily="2" charset="0"/>
              </a:rPr>
              <a:t>can</a:t>
            </a:r>
            <a:r>
              <a:rPr lang="sv-SE" sz="2000" b="1" dirty="0">
                <a:solidFill>
                  <a:schemeClr val="tx1">
                    <a:lumMod val="75000"/>
                    <a:lumOff val="25000"/>
                  </a:schemeClr>
                </a:solidFill>
                <a:latin typeface="Avenir Book" panose="02000503020000020003" pitchFamily="2" charset="0"/>
              </a:rPr>
              <a:t> </a:t>
            </a:r>
            <a:r>
              <a:rPr lang="sv-SE" sz="2000" b="1" dirty="0" err="1">
                <a:solidFill>
                  <a:schemeClr val="tx1">
                    <a:lumMod val="75000"/>
                    <a:lumOff val="25000"/>
                  </a:schemeClr>
                </a:solidFill>
                <a:latin typeface="Avenir Book" panose="02000503020000020003" pitchFamily="2" charset="0"/>
              </a:rPr>
              <a:t>have</a:t>
            </a:r>
            <a:r>
              <a:rPr lang="sv-SE" sz="2000" b="1" dirty="0">
                <a:solidFill>
                  <a:schemeClr val="tx1">
                    <a:lumMod val="75000"/>
                    <a:lumOff val="25000"/>
                  </a:schemeClr>
                </a:solidFill>
                <a:latin typeface="Avenir Book" panose="02000503020000020003" pitchFamily="2" charset="0"/>
              </a:rPr>
              <a:t> </a:t>
            </a:r>
            <a:r>
              <a:rPr lang="sv-SE" sz="2000" b="1" dirty="0" err="1">
                <a:solidFill>
                  <a:schemeClr val="tx1">
                    <a:lumMod val="75000"/>
                    <a:lumOff val="25000"/>
                  </a:schemeClr>
                </a:solidFill>
                <a:latin typeface="Avenir Book" panose="02000503020000020003" pitchFamily="2" charset="0"/>
              </a:rPr>
              <a:t>one</a:t>
            </a:r>
            <a:r>
              <a:rPr lang="sv-SE" sz="2000" b="1" dirty="0">
                <a:solidFill>
                  <a:schemeClr val="tx1">
                    <a:lumMod val="75000"/>
                    <a:lumOff val="25000"/>
                  </a:schemeClr>
                </a:solidFill>
                <a:latin typeface="Avenir Book" panose="02000503020000020003" pitchFamily="2" charset="0"/>
              </a:rPr>
              <a:t> or mor</a:t>
            </a:r>
            <a:r>
              <a:rPr lang="en-US" sz="2000" b="1" dirty="0">
                <a:solidFill>
                  <a:schemeClr val="tx1">
                    <a:lumMod val="75000"/>
                    <a:lumOff val="25000"/>
                  </a:schemeClr>
                </a:solidFill>
                <a:latin typeface="Avenir Book" panose="02000503020000020003" pitchFamily="2" charset="0"/>
              </a:rPr>
              <a:t>e</a:t>
            </a:r>
            <a:r>
              <a:rPr lang="sv-SE" sz="2000" b="1" dirty="0">
                <a:solidFill>
                  <a:schemeClr val="tx1">
                    <a:lumMod val="75000"/>
                    <a:lumOff val="25000"/>
                  </a:schemeClr>
                </a:solidFill>
                <a:latin typeface="Avenir Book" panose="02000503020000020003" pitchFamily="2" charset="0"/>
              </a:rPr>
              <a:t> actions.</a:t>
            </a:r>
          </a:p>
          <a:p>
            <a:r>
              <a:rPr lang="sv-SE" sz="2000" b="1" dirty="0">
                <a:solidFill>
                  <a:schemeClr val="tx1">
                    <a:lumMod val="75000"/>
                    <a:lumOff val="25000"/>
                  </a:schemeClr>
                </a:solidFill>
                <a:latin typeface="Avenir Book" panose="02000503020000020003" pitchFamily="2" charset="0"/>
              </a:rPr>
              <a:t>An action </a:t>
            </a:r>
            <a:r>
              <a:rPr lang="sv-SE" sz="2000" b="1" dirty="0" err="1">
                <a:solidFill>
                  <a:schemeClr val="tx1">
                    <a:lumMod val="75000"/>
                    <a:lumOff val="25000"/>
                  </a:schemeClr>
                </a:solidFill>
                <a:latin typeface="Avenir Book" panose="02000503020000020003" pitchFamily="2" charset="0"/>
              </a:rPr>
              <a:t>may</a:t>
            </a:r>
            <a:r>
              <a:rPr lang="sv-SE" sz="2000" b="1" dirty="0">
                <a:solidFill>
                  <a:schemeClr val="tx1">
                    <a:lumMod val="75000"/>
                    <a:lumOff val="25000"/>
                  </a:schemeClr>
                </a:solidFill>
                <a:latin typeface="Avenir Book" panose="02000503020000020003" pitchFamily="2" charset="0"/>
              </a:rPr>
              <a:t> </a:t>
            </a:r>
            <a:r>
              <a:rPr lang="sv-SE" sz="2000" b="1" dirty="0" err="1">
                <a:solidFill>
                  <a:schemeClr val="tx1">
                    <a:lumMod val="75000"/>
                    <a:lumOff val="25000"/>
                  </a:schemeClr>
                </a:solidFill>
                <a:latin typeface="Avenir Book" panose="02000503020000020003" pitchFamily="2" charset="0"/>
              </a:rPr>
              <a:t>have</a:t>
            </a:r>
            <a:r>
              <a:rPr lang="sv-SE" sz="2000" b="1" dirty="0">
                <a:solidFill>
                  <a:schemeClr val="tx1">
                    <a:lumMod val="75000"/>
                    <a:lumOff val="25000"/>
                  </a:schemeClr>
                </a:solidFill>
                <a:latin typeface="Avenir Book" panose="02000503020000020003" pitchFamily="2" charset="0"/>
              </a:rPr>
              <a:t> an </a:t>
            </a:r>
            <a:r>
              <a:rPr lang="sv-SE" sz="2000" b="1" dirty="0" err="1">
                <a:solidFill>
                  <a:schemeClr val="tx1">
                    <a:lumMod val="75000"/>
                    <a:lumOff val="25000"/>
                  </a:schemeClr>
                </a:solidFill>
                <a:latin typeface="Avenir Book" panose="02000503020000020003" pitchFamily="2" charset="0"/>
              </a:rPr>
              <a:t>algorithm</a:t>
            </a:r>
            <a:r>
              <a:rPr lang="sv-SE" sz="2000" b="1" dirty="0">
                <a:solidFill>
                  <a:schemeClr val="tx1">
                    <a:lumMod val="75000"/>
                    <a:lumOff val="25000"/>
                  </a:schemeClr>
                </a:solidFill>
                <a:latin typeface="Avenir Book" panose="02000503020000020003" pitchFamily="2" charset="0"/>
              </a:rPr>
              <a:t> call and an output event emission, or </a:t>
            </a:r>
            <a:r>
              <a:rPr lang="sv-SE" sz="2000" b="1" dirty="0" err="1">
                <a:solidFill>
                  <a:schemeClr val="tx1">
                    <a:lumMod val="75000"/>
                    <a:lumOff val="25000"/>
                  </a:schemeClr>
                </a:solidFill>
                <a:latin typeface="Avenir Book" panose="02000503020000020003" pitchFamily="2" charset="0"/>
              </a:rPr>
              <a:t>both</a:t>
            </a:r>
            <a:r>
              <a:rPr lang="sv-SE" sz="2000" b="1" dirty="0">
                <a:solidFill>
                  <a:schemeClr val="tx1">
                    <a:lumMod val="75000"/>
                    <a:lumOff val="25000"/>
                  </a:schemeClr>
                </a:solidFill>
                <a:latin typeface="Avenir Book" panose="02000503020000020003" pitchFamily="2" charset="0"/>
              </a:rPr>
              <a:t>. </a:t>
            </a:r>
          </a:p>
        </p:txBody>
      </p:sp>
    </p:spTree>
    <p:extLst>
      <p:ext uri="{BB962C8B-B14F-4D97-AF65-F5344CB8AC3E}">
        <p14:creationId xmlns:p14="http://schemas.microsoft.com/office/powerpoint/2010/main" val="193866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itle 2"/>
          <p:cNvSpPr>
            <a:spLocks noGrp="1"/>
          </p:cNvSpPr>
          <p:nvPr>
            <p:ph type="title"/>
          </p:nvPr>
        </p:nvSpPr>
        <p:spPr/>
        <p:txBody>
          <a:bodyPr>
            <a:normAutofit fontScale="90000"/>
          </a:bodyPr>
          <a:lstStyle/>
          <a:p>
            <a:r>
              <a:rPr lang="en-GB" altLang="en-US" dirty="0"/>
              <a:t>Lifetime of Event Input</a:t>
            </a:r>
          </a:p>
        </p:txBody>
      </p:sp>
      <p:sp>
        <p:nvSpPr>
          <p:cNvPr id="2" name="Content Placeholder 1"/>
          <p:cNvSpPr>
            <a:spLocks noGrp="1"/>
          </p:cNvSpPr>
          <p:nvPr>
            <p:ph sz="half" idx="2"/>
          </p:nvPr>
        </p:nvSpPr>
        <p:spPr/>
        <p:txBody>
          <a:bodyPr/>
          <a:lstStyle/>
          <a:p>
            <a:pPr marL="45720" indent="0">
              <a:buNone/>
              <a:defRPr/>
            </a:pPr>
            <a:r>
              <a:rPr lang="en-US" dirty="0">
                <a:ea typeface="ＭＳ Ｐゴシック" charset="0"/>
              </a:rPr>
              <a:t>EAE stops ECC execution when:</a:t>
            </a:r>
          </a:p>
          <a:p>
            <a:pPr lvl="1">
              <a:buFont typeface="Arial" charset="0"/>
              <a:buChar char="–"/>
              <a:defRPr/>
            </a:pPr>
            <a:r>
              <a:rPr lang="en-US" dirty="0">
                <a:ea typeface="ＭＳ Ｐゴシック" charset="0"/>
              </a:rPr>
              <a:t>There are no enabled transition conditions which have not been executed already in this run</a:t>
            </a:r>
          </a:p>
        </p:txBody>
      </p:sp>
      <p:pic>
        <p:nvPicPr>
          <p:cNvPr id="7270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5561" y="2780928"/>
            <a:ext cx="7921625"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085009" y="5597408"/>
            <a:ext cx="8136904" cy="707886"/>
          </a:xfrm>
          <a:prstGeom prst="rect">
            <a:avLst/>
          </a:prstGeom>
          <a:noFill/>
        </p:spPr>
        <p:txBody>
          <a:bodyPr wrap="square" rtlCol="0">
            <a:spAutoFit/>
          </a:bodyPr>
          <a:lstStyle/>
          <a:p>
            <a:pPr marL="0" lvl="1"/>
            <a:r>
              <a:rPr lang="en-US" sz="2000" i="1" dirty="0">
                <a:ea typeface="ＭＳ Ｐゴシック" charset="0"/>
              </a:rPr>
              <a:t>Trick: assign an algorithm, ALG1, to STATE1, within which set INIT:=False. This workaround is not portable.</a:t>
            </a:r>
          </a:p>
        </p:txBody>
      </p:sp>
    </p:spTree>
    <p:extLst>
      <p:ext uri="{BB962C8B-B14F-4D97-AF65-F5344CB8AC3E}">
        <p14:creationId xmlns:p14="http://schemas.microsoft.com/office/powerpoint/2010/main" val="21658871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6423-4BE3-F146-AF66-D82EAEFB6B30}"/>
              </a:ext>
            </a:extLst>
          </p:cNvPr>
          <p:cNvSpPr>
            <a:spLocks noGrp="1"/>
          </p:cNvSpPr>
          <p:nvPr>
            <p:ph type="title"/>
          </p:nvPr>
        </p:nvSpPr>
        <p:spPr/>
        <p:txBody>
          <a:bodyPr>
            <a:normAutofit fontScale="90000"/>
          </a:bodyPr>
          <a:lstStyle/>
          <a:p>
            <a:r>
              <a:rPr lang="en-GB" altLang="en-US" dirty="0"/>
              <a:t>Lifetime of Event Input</a:t>
            </a:r>
            <a:endParaRPr lang="en-001" dirty="0"/>
          </a:p>
        </p:txBody>
      </p:sp>
      <p:pic>
        <p:nvPicPr>
          <p:cNvPr id="5" name="Picture 4">
            <a:extLst>
              <a:ext uri="{FF2B5EF4-FFF2-40B4-BE49-F238E27FC236}">
                <a16:creationId xmlns:a16="http://schemas.microsoft.com/office/drawing/2014/main" id="{0AC980E1-7673-1F7C-1C04-357FB88DBD6E}"/>
              </a:ext>
            </a:extLst>
          </p:cNvPr>
          <p:cNvPicPr>
            <a:picLocks noChangeAspect="1"/>
          </p:cNvPicPr>
          <p:nvPr/>
        </p:nvPicPr>
        <p:blipFill>
          <a:blip r:embed="rId2"/>
          <a:stretch>
            <a:fillRect/>
          </a:stretch>
        </p:blipFill>
        <p:spPr>
          <a:xfrm>
            <a:off x="1779182" y="693742"/>
            <a:ext cx="5509843" cy="4149388"/>
          </a:xfrm>
          <a:prstGeom prst="rect">
            <a:avLst/>
          </a:prstGeom>
        </p:spPr>
      </p:pic>
      <p:pic>
        <p:nvPicPr>
          <p:cNvPr id="6" name="Picture 5">
            <a:extLst>
              <a:ext uri="{FF2B5EF4-FFF2-40B4-BE49-F238E27FC236}">
                <a16:creationId xmlns:a16="http://schemas.microsoft.com/office/drawing/2014/main" id="{007A8288-8FE3-B038-6A3E-23807EBB9A54}"/>
              </a:ext>
            </a:extLst>
          </p:cNvPr>
          <p:cNvPicPr>
            <a:picLocks noChangeAspect="1"/>
          </p:cNvPicPr>
          <p:nvPr/>
        </p:nvPicPr>
        <p:blipFill>
          <a:blip r:embed="rId3"/>
          <a:stretch>
            <a:fillRect/>
          </a:stretch>
        </p:blipFill>
        <p:spPr>
          <a:xfrm>
            <a:off x="6708997" y="4399014"/>
            <a:ext cx="3756985" cy="1957631"/>
          </a:xfrm>
          <a:prstGeom prst="rect">
            <a:avLst/>
          </a:prstGeom>
        </p:spPr>
      </p:pic>
      <p:sp>
        <p:nvSpPr>
          <p:cNvPr id="8" name="TextBox 7">
            <a:extLst>
              <a:ext uri="{FF2B5EF4-FFF2-40B4-BE49-F238E27FC236}">
                <a16:creationId xmlns:a16="http://schemas.microsoft.com/office/drawing/2014/main" id="{C4C6FDBD-DF5C-0647-9935-6FA3966276EA}"/>
              </a:ext>
            </a:extLst>
          </p:cNvPr>
          <p:cNvSpPr txBox="1"/>
          <p:nvPr/>
        </p:nvSpPr>
        <p:spPr>
          <a:xfrm>
            <a:off x="7214889" y="815791"/>
            <a:ext cx="4487253" cy="2462213"/>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first transition with a true condition is executed and the corresponding ECC status of the block is occupied.</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recently used transition is marked so that it cannot be used a second time.</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Once there are no transitions to other ECC states left to be fired, because they are already marked and thus executed, or none of the remaining, unmarked transition conditions proves to be true, the markings of the transitions is reset.</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FB is waiting for next input event</a:t>
            </a:r>
          </a:p>
        </p:txBody>
      </p:sp>
    </p:spTree>
    <p:extLst>
      <p:ext uri="{BB962C8B-B14F-4D97-AF65-F5344CB8AC3E}">
        <p14:creationId xmlns:p14="http://schemas.microsoft.com/office/powerpoint/2010/main" val="4237117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B5A8A55-0FA5-0AA3-DDD2-F771A9364932}"/>
              </a:ext>
            </a:extLst>
          </p:cNvPr>
          <p:cNvPicPr>
            <a:picLocks noChangeAspect="1"/>
          </p:cNvPicPr>
          <p:nvPr/>
        </p:nvPicPr>
        <p:blipFill>
          <a:blip r:embed="rId2"/>
          <a:stretch>
            <a:fillRect/>
          </a:stretch>
        </p:blipFill>
        <p:spPr>
          <a:xfrm>
            <a:off x="1763476" y="476672"/>
            <a:ext cx="6213304" cy="4679394"/>
          </a:xfrm>
          <a:prstGeom prst="rect">
            <a:avLst/>
          </a:prstGeom>
        </p:spPr>
      </p:pic>
      <p:sp>
        <p:nvSpPr>
          <p:cNvPr id="2" name="Title 1">
            <a:extLst>
              <a:ext uri="{FF2B5EF4-FFF2-40B4-BE49-F238E27FC236}">
                <a16:creationId xmlns:a16="http://schemas.microsoft.com/office/drawing/2014/main" id="{1B6D8961-9AEB-8FAF-8D99-2BF92CD18BD3}"/>
              </a:ext>
            </a:extLst>
          </p:cNvPr>
          <p:cNvSpPr>
            <a:spLocks noGrp="1"/>
          </p:cNvSpPr>
          <p:nvPr>
            <p:ph type="title"/>
          </p:nvPr>
        </p:nvSpPr>
        <p:spPr/>
        <p:txBody>
          <a:bodyPr>
            <a:normAutofit fontScale="90000"/>
          </a:bodyPr>
          <a:lstStyle/>
          <a:p>
            <a:r>
              <a:rPr lang="en-GB" altLang="en-US" dirty="0"/>
              <a:t>Lifetime of Event Input</a:t>
            </a:r>
            <a:endParaRPr lang="en-001" dirty="0"/>
          </a:p>
        </p:txBody>
      </p:sp>
      <p:sp>
        <p:nvSpPr>
          <p:cNvPr id="6" name="TextBox 5">
            <a:extLst>
              <a:ext uri="{FF2B5EF4-FFF2-40B4-BE49-F238E27FC236}">
                <a16:creationId xmlns:a16="http://schemas.microsoft.com/office/drawing/2014/main" id="{02C02F37-EC37-0A83-EAD7-F2FF967E3C35}"/>
              </a:ext>
            </a:extLst>
          </p:cNvPr>
          <p:cNvSpPr txBox="1"/>
          <p:nvPr/>
        </p:nvSpPr>
        <p:spPr>
          <a:xfrm>
            <a:off x="3472141" y="947224"/>
            <a:ext cx="288862" cy="276999"/>
          </a:xfrm>
          <a:prstGeom prst="rect">
            <a:avLst/>
          </a:prstGeom>
          <a:noFill/>
        </p:spPr>
        <p:txBody>
          <a:bodyPr wrap="none" rtlCol="0">
            <a:spAutoFit/>
          </a:bodyPr>
          <a:lstStyle/>
          <a:p>
            <a:r>
              <a:rPr lang="en-001" sz="1200" b="1" dirty="0">
                <a:solidFill>
                  <a:srgbClr val="FF0000"/>
                </a:solidFill>
              </a:rPr>
              <a:t>1</a:t>
            </a:r>
          </a:p>
        </p:txBody>
      </p:sp>
      <p:sp>
        <p:nvSpPr>
          <p:cNvPr id="7" name="TextBox 6">
            <a:extLst>
              <a:ext uri="{FF2B5EF4-FFF2-40B4-BE49-F238E27FC236}">
                <a16:creationId xmlns:a16="http://schemas.microsoft.com/office/drawing/2014/main" id="{BDE6B1DE-8F3C-CBC3-5D42-5362A2FD4270}"/>
              </a:ext>
            </a:extLst>
          </p:cNvPr>
          <p:cNvSpPr txBox="1"/>
          <p:nvPr/>
        </p:nvSpPr>
        <p:spPr>
          <a:xfrm>
            <a:off x="3976638" y="2124383"/>
            <a:ext cx="288862" cy="276999"/>
          </a:xfrm>
          <a:prstGeom prst="rect">
            <a:avLst/>
          </a:prstGeom>
          <a:noFill/>
        </p:spPr>
        <p:txBody>
          <a:bodyPr wrap="none" rtlCol="0">
            <a:spAutoFit/>
          </a:bodyPr>
          <a:lstStyle/>
          <a:p>
            <a:r>
              <a:rPr lang="en-001" sz="1200" b="1" dirty="0">
                <a:solidFill>
                  <a:srgbClr val="FF0000"/>
                </a:solidFill>
              </a:rPr>
              <a:t>2</a:t>
            </a:r>
          </a:p>
        </p:txBody>
      </p:sp>
      <p:sp>
        <p:nvSpPr>
          <p:cNvPr id="8" name="TextBox 7">
            <a:extLst>
              <a:ext uri="{FF2B5EF4-FFF2-40B4-BE49-F238E27FC236}">
                <a16:creationId xmlns:a16="http://schemas.microsoft.com/office/drawing/2014/main" id="{39AC66E6-5118-8274-19ED-9E5A11180182}"/>
              </a:ext>
            </a:extLst>
          </p:cNvPr>
          <p:cNvSpPr txBox="1"/>
          <p:nvPr/>
        </p:nvSpPr>
        <p:spPr>
          <a:xfrm>
            <a:off x="3398569" y="2966779"/>
            <a:ext cx="288862" cy="276999"/>
          </a:xfrm>
          <a:prstGeom prst="rect">
            <a:avLst/>
          </a:prstGeom>
          <a:noFill/>
        </p:spPr>
        <p:txBody>
          <a:bodyPr wrap="none" rtlCol="0">
            <a:spAutoFit/>
          </a:bodyPr>
          <a:lstStyle/>
          <a:p>
            <a:r>
              <a:rPr lang="en-001" sz="1200" b="1" dirty="0">
                <a:solidFill>
                  <a:srgbClr val="FF0000"/>
                </a:solidFill>
              </a:rPr>
              <a:t>3</a:t>
            </a:r>
          </a:p>
        </p:txBody>
      </p:sp>
      <p:sp>
        <p:nvSpPr>
          <p:cNvPr id="9" name="TextBox 8">
            <a:extLst>
              <a:ext uri="{FF2B5EF4-FFF2-40B4-BE49-F238E27FC236}">
                <a16:creationId xmlns:a16="http://schemas.microsoft.com/office/drawing/2014/main" id="{16BF779F-B30D-C910-59F3-1B82E006B369}"/>
              </a:ext>
            </a:extLst>
          </p:cNvPr>
          <p:cNvSpPr txBox="1"/>
          <p:nvPr/>
        </p:nvSpPr>
        <p:spPr>
          <a:xfrm>
            <a:off x="1660194" y="2966779"/>
            <a:ext cx="288862" cy="276999"/>
          </a:xfrm>
          <a:prstGeom prst="rect">
            <a:avLst/>
          </a:prstGeom>
          <a:noFill/>
        </p:spPr>
        <p:txBody>
          <a:bodyPr wrap="none" rtlCol="0">
            <a:spAutoFit/>
          </a:bodyPr>
          <a:lstStyle/>
          <a:p>
            <a:r>
              <a:rPr lang="en-001" sz="1200" b="1" dirty="0">
                <a:solidFill>
                  <a:srgbClr val="FF0000"/>
                </a:solidFill>
              </a:rPr>
              <a:t>4</a:t>
            </a:r>
          </a:p>
        </p:txBody>
      </p:sp>
      <p:sp>
        <p:nvSpPr>
          <p:cNvPr id="10" name="TextBox 9">
            <a:extLst>
              <a:ext uri="{FF2B5EF4-FFF2-40B4-BE49-F238E27FC236}">
                <a16:creationId xmlns:a16="http://schemas.microsoft.com/office/drawing/2014/main" id="{1C4EC974-C7D4-CBC6-A73D-CA0389F6F2CB}"/>
              </a:ext>
            </a:extLst>
          </p:cNvPr>
          <p:cNvSpPr txBox="1"/>
          <p:nvPr/>
        </p:nvSpPr>
        <p:spPr>
          <a:xfrm>
            <a:off x="2947710" y="1847384"/>
            <a:ext cx="288862" cy="276999"/>
          </a:xfrm>
          <a:prstGeom prst="rect">
            <a:avLst/>
          </a:prstGeom>
          <a:noFill/>
        </p:spPr>
        <p:txBody>
          <a:bodyPr wrap="none" rtlCol="0">
            <a:spAutoFit/>
          </a:bodyPr>
          <a:lstStyle/>
          <a:p>
            <a:r>
              <a:rPr lang="en-001" sz="1200" b="1" dirty="0">
                <a:solidFill>
                  <a:srgbClr val="FF0000"/>
                </a:solidFill>
              </a:rPr>
              <a:t>5</a:t>
            </a:r>
          </a:p>
        </p:txBody>
      </p:sp>
      <p:sp>
        <p:nvSpPr>
          <p:cNvPr id="11" name="TextBox 10">
            <a:extLst>
              <a:ext uri="{FF2B5EF4-FFF2-40B4-BE49-F238E27FC236}">
                <a16:creationId xmlns:a16="http://schemas.microsoft.com/office/drawing/2014/main" id="{E52CA893-D112-7D8C-AC0D-4D59E64E8081}"/>
              </a:ext>
            </a:extLst>
          </p:cNvPr>
          <p:cNvSpPr txBox="1"/>
          <p:nvPr/>
        </p:nvSpPr>
        <p:spPr>
          <a:xfrm>
            <a:off x="2243339" y="3188005"/>
            <a:ext cx="288862" cy="276999"/>
          </a:xfrm>
          <a:prstGeom prst="rect">
            <a:avLst/>
          </a:prstGeom>
          <a:noFill/>
        </p:spPr>
        <p:txBody>
          <a:bodyPr wrap="none" rtlCol="0">
            <a:spAutoFit/>
          </a:bodyPr>
          <a:lstStyle/>
          <a:p>
            <a:r>
              <a:rPr lang="en-001" sz="1200" b="1" dirty="0">
                <a:solidFill>
                  <a:srgbClr val="FF0000"/>
                </a:solidFill>
              </a:rPr>
              <a:t>6</a:t>
            </a:r>
          </a:p>
        </p:txBody>
      </p:sp>
      <p:sp>
        <p:nvSpPr>
          <p:cNvPr id="12" name="TextBox 11">
            <a:extLst>
              <a:ext uri="{FF2B5EF4-FFF2-40B4-BE49-F238E27FC236}">
                <a16:creationId xmlns:a16="http://schemas.microsoft.com/office/drawing/2014/main" id="{D35AD995-997B-5E83-2365-C316F18C924D}"/>
              </a:ext>
            </a:extLst>
          </p:cNvPr>
          <p:cNvSpPr txBox="1"/>
          <p:nvPr/>
        </p:nvSpPr>
        <p:spPr>
          <a:xfrm>
            <a:off x="6683961" y="2806453"/>
            <a:ext cx="231847" cy="276999"/>
          </a:xfrm>
          <a:prstGeom prst="rect">
            <a:avLst/>
          </a:prstGeom>
          <a:noFill/>
        </p:spPr>
        <p:txBody>
          <a:bodyPr wrap="square" rtlCol="0">
            <a:spAutoFit/>
          </a:bodyPr>
          <a:lstStyle/>
          <a:p>
            <a:r>
              <a:rPr lang="en-001" sz="1200" b="1" dirty="0">
                <a:solidFill>
                  <a:srgbClr val="FF0000"/>
                </a:solidFill>
              </a:rPr>
              <a:t>7</a:t>
            </a:r>
          </a:p>
        </p:txBody>
      </p:sp>
      <p:pic>
        <p:nvPicPr>
          <p:cNvPr id="14" name="Picture 13">
            <a:extLst>
              <a:ext uri="{FF2B5EF4-FFF2-40B4-BE49-F238E27FC236}">
                <a16:creationId xmlns:a16="http://schemas.microsoft.com/office/drawing/2014/main" id="{CA2F43C6-40C7-89EA-DCEC-DEE9B5CF1E30}"/>
              </a:ext>
            </a:extLst>
          </p:cNvPr>
          <p:cNvPicPr>
            <a:picLocks noChangeAspect="1"/>
          </p:cNvPicPr>
          <p:nvPr/>
        </p:nvPicPr>
        <p:blipFill>
          <a:blip r:embed="rId3"/>
          <a:stretch>
            <a:fillRect/>
          </a:stretch>
        </p:blipFill>
        <p:spPr>
          <a:xfrm>
            <a:off x="6543348" y="4547377"/>
            <a:ext cx="3604391" cy="1852579"/>
          </a:xfrm>
          <a:prstGeom prst="rect">
            <a:avLst/>
          </a:prstGeom>
        </p:spPr>
      </p:pic>
      <p:sp>
        <p:nvSpPr>
          <p:cNvPr id="15" name="TextBox 14">
            <a:extLst>
              <a:ext uri="{FF2B5EF4-FFF2-40B4-BE49-F238E27FC236}">
                <a16:creationId xmlns:a16="http://schemas.microsoft.com/office/drawing/2014/main" id="{5CB0D1E1-0531-7432-9578-4D35BDBF871E}"/>
              </a:ext>
            </a:extLst>
          </p:cNvPr>
          <p:cNvSpPr txBox="1"/>
          <p:nvPr/>
        </p:nvSpPr>
        <p:spPr>
          <a:xfrm>
            <a:off x="9599672" y="4704672"/>
            <a:ext cx="288862" cy="276999"/>
          </a:xfrm>
          <a:prstGeom prst="rect">
            <a:avLst/>
          </a:prstGeom>
          <a:noFill/>
        </p:spPr>
        <p:txBody>
          <a:bodyPr wrap="none" rtlCol="0">
            <a:spAutoFit/>
          </a:bodyPr>
          <a:lstStyle/>
          <a:p>
            <a:r>
              <a:rPr lang="en-001" sz="1200" b="1" dirty="0">
                <a:solidFill>
                  <a:srgbClr val="FF0000"/>
                </a:solidFill>
              </a:rPr>
              <a:t>1</a:t>
            </a:r>
          </a:p>
        </p:txBody>
      </p:sp>
      <p:sp>
        <p:nvSpPr>
          <p:cNvPr id="16" name="TextBox 15">
            <a:extLst>
              <a:ext uri="{FF2B5EF4-FFF2-40B4-BE49-F238E27FC236}">
                <a16:creationId xmlns:a16="http://schemas.microsoft.com/office/drawing/2014/main" id="{4EDB1C08-5D70-1C75-C376-882E55E037AC}"/>
              </a:ext>
            </a:extLst>
          </p:cNvPr>
          <p:cNvSpPr txBox="1"/>
          <p:nvPr/>
        </p:nvSpPr>
        <p:spPr>
          <a:xfrm>
            <a:off x="9599672" y="5017567"/>
            <a:ext cx="288862" cy="276999"/>
          </a:xfrm>
          <a:prstGeom prst="rect">
            <a:avLst/>
          </a:prstGeom>
          <a:noFill/>
        </p:spPr>
        <p:txBody>
          <a:bodyPr wrap="none" rtlCol="0">
            <a:spAutoFit/>
          </a:bodyPr>
          <a:lstStyle/>
          <a:p>
            <a:r>
              <a:rPr lang="en-001" sz="1200" b="1" dirty="0">
                <a:solidFill>
                  <a:srgbClr val="FF0000"/>
                </a:solidFill>
              </a:rPr>
              <a:t>2</a:t>
            </a:r>
          </a:p>
        </p:txBody>
      </p:sp>
      <p:sp>
        <p:nvSpPr>
          <p:cNvPr id="17" name="TextBox 16">
            <a:extLst>
              <a:ext uri="{FF2B5EF4-FFF2-40B4-BE49-F238E27FC236}">
                <a16:creationId xmlns:a16="http://schemas.microsoft.com/office/drawing/2014/main" id="{DF7975F6-E569-FC8B-86AF-5F25F5BF2EF8}"/>
              </a:ext>
            </a:extLst>
          </p:cNvPr>
          <p:cNvSpPr txBox="1"/>
          <p:nvPr/>
        </p:nvSpPr>
        <p:spPr>
          <a:xfrm>
            <a:off x="9599672" y="5176536"/>
            <a:ext cx="288862" cy="276999"/>
          </a:xfrm>
          <a:prstGeom prst="rect">
            <a:avLst/>
          </a:prstGeom>
          <a:noFill/>
        </p:spPr>
        <p:txBody>
          <a:bodyPr wrap="none" rtlCol="0">
            <a:spAutoFit/>
          </a:bodyPr>
          <a:lstStyle/>
          <a:p>
            <a:r>
              <a:rPr lang="en-001" sz="1200" b="1" dirty="0">
                <a:solidFill>
                  <a:srgbClr val="FF0000"/>
                </a:solidFill>
              </a:rPr>
              <a:t>3</a:t>
            </a:r>
          </a:p>
        </p:txBody>
      </p:sp>
      <p:sp>
        <p:nvSpPr>
          <p:cNvPr id="18" name="TextBox 17">
            <a:extLst>
              <a:ext uri="{FF2B5EF4-FFF2-40B4-BE49-F238E27FC236}">
                <a16:creationId xmlns:a16="http://schemas.microsoft.com/office/drawing/2014/main" id="{CAF312D9-7167-8CDE-3EB4-4615464569FC}"/>
              </a:ext>
            </a:extLst>
          </p:cNvPr>
          <p:cNvSpPr txBox="1"/>
          <p:nvPr/>
        </p:nvSpPr>
        <p:spPr>
          <a:xfrm>
            <a:off x="9848695" y="4704672"/>
            <a:ext cx="188685" cy="276999"/>
          </a:xfrm>
          <a:prstGeom prst="rect">
            <a:avLst/>
          </a:prstGeom>
          <a:noFill/>
        </p:spPr>
        <p:txBody>
          <a:bodyPr wrap="square" rtlCol="0">
            <a:spAutoFit/>
          </a:bodyPr>
          <a:lstStyle/>
          <a:p>
            <a:r>
              <a:rPr lang="en-001" sz="1200" b="1" dirty="0">
                <a:solidFill>
                  <a:srgbClr val="FF0000"/>
                </a:solidFill>
              </a:rPr>
              <a:t>4</a:t>
            </a:r>
          </a:p>
        </p:txBody>
      </p:sp>
      <p:sp>
        <p:nvSpPr>
          <p:cNvPr id="19" name="TextBox 18">
            <a:extLst>
              <a:ext uri="{FF2B5EF4-FFF2-40B4-BE49-F238E27FC236}">
                <a16:creationId xmlns:a16="http://schemas.microsoft.com/office/drawing/2014/main" id="{A4A93DE9-6D56-9774-DB7E-1B18DAB92247}"/>
              </a:ext>
            </a:extLst>
          </p:cNvPr>
          <p:cNvSpPr txBox="1"/>
          <p:nvPr/>
        </p:nvSpPr>
        <p:spPr>
          <a:xfrm>
            <a:off x="9983507" y="4861120"/>
            <a:ext cx="288862" cy="276999"/>
          </a:xfrm>
          <a:prstGeom prst="rect">
            <a:avLst/>
          </a:prstGeom>
          <a:noFill/>
        </p:spPr>
        <p:txBody>
          <a:bodyPr wrap="none" rtlCol="0">
            <a:spAutoFit/>
          </a:bodyPr>
          <a:lstStyle/>
          <a:p>
            <a:r>
              <a:rPr lang="en-001" sz="1200" b="1" dirty="0">
                <a:solidFill>
                  <a:srgbClr val="FF0000"/>
                </a:solidFill>
              </a:rPr>
              <a:t>5</a:t>
            </a:r>
          </a:p>
        </p:txBody>
      </p:sp>
      <p:sp>
        <p:nvSpPr>
          <p:cNvPr id="20" name="TextBox 19">
            <a:extLst>
              <a:ext uri="{FF2B5EF4-FFF2-40B4-BE49-F238E27FC236}">
                <a16:creationId xmlns:a16="http://schemas.microsoft.com/office/drawing/2014/main" id="{476068BE-2CCA-680F-E25D-44FCB7B62BA6}"/>
              </a:ext>
            </a:extLst>
          </p:cNvPr>
          <p:cNvSpPr txBox="1"/>
          <p:nvPr/>
        </p:nvSpPr>
        <p:spPr>
          <a:xfrm>
            <a:off x="10098885" y="5451862"/>
            <a:ext cx="288862" cy="276999"/>
          </a:xfrm>
          <a:prstGeom prst="rect">
            <a:avLst/>
          </a:prstGeom>
          <a:noFill/>
        </p:spPr>
        <p:txBody>
          <a:bodyPr wrap="none" rtlCol="0">
            <a:spAutoFit/>
          </a:bodyPr>
          <a:lstStyle/>
          <a:p>
            <a:r>
              <a:rPr lang="en-001" sz="1200" b="1" dirty="0">
                <a:solidFill>
                  <a:srgbClr val="FF0000"/>
                </a:solidFill>
              </a:rPr>
              <a:t>6</a:t>
            </a:r>
          </a:p>
        </p:txBody>
      </p:sp>
      <p:sp>
        <p:nvSpPr>
          <p:cNvPr id="21" name="TextBox 20">
            <a:extLst>
              <a:ext uri="{FF2B5EF4-FFF2-40B4-BE49-F238E27FC236}">
                <a16:creationId xmlns:a16="http://schemas.microsoft.com/office/drawing/2014/main" id="{55CC901A-55E0-83C1-7B4C-8B7E3C8FF17E}"/>
              </a:ext>
            </a:extLst>
          </p:cNvPr>
          <p:cNvSpPr txBox="1"/>
          <p:nvPr/>
        </p:nvSpPr>
        <p:spPr>
          <a:xfrm>
            <a:off x="10282552" y="4687847"/>
            <a:ext cx="231847" cy="276999"/>
          </a:xfrm>
          <a:prstGeom prst="rect">
            <a:avLst/>
          </a:prstGeom>
          <a:noFill/>
        </p:spPr>
        <p:txBody>
          <a:bodyPr wrap="square" rtlCol="0">
            <a:spAutoFit/>
          </a:bodyPr>
          <a:lstStyle/>
          <a:p>
            <a:r>
              <a:rPr lang="en-001" sz="1200" b="1" dirty="0">
                <a:solidFill>
                  <a:srgbClr val="FF0000"/>
                </a:solidFill>
              </a:rPr>
              <a:t>7</a:t>
            </a:r>
          </a:p>
        </p:txBody>
      </p:sp>
    </p:spTree>
    <p:extLst>
      <p:ext uri="{BB962C8B-B14F-4D97-AF65-F5344CB8AC3E}">
        <p14:creationId xmlns:p14="http://schemas.microsoft.com/office/powerpoint/2010/main" val="1988543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Example: A Basic FB </a:t>
            </a:r>
            <a:r>
              <a:rPr lang="en-US" sz="3200" dirty="0"/>
              <a:t>that</a:t>
            </a:r>
            <a:r>
              <a:rPr lang="en-US" sz="3600" dirty="0"/>
              <a:t> adds two real numbers</a:t>
            </a:r>
            <a:endParaRPr lang="sv-SE" sz="3600" dirty="0"/>
          </a:p>
        </p:txBody>
      </p:sp>
      <p:pic>
        <p:nvPicPr>
          <p:cNvPr id="5" name="Picture 4">
            <a:extLst>
              <a:ext uri="{FF2B5EF4-FFF2-40B4-BE49-F238E27FC236}">
                <a16:creationId xmlns:a16="http://schemas.microsoft.com/office/drawing/2014/main" id="{2B66C0AD-9538-4EB1-3DDC-855869CA12F7}"/>
              </a:ext>
            </a:extLst>
          </p:cNvPr>
          <p:cNvPicPr>
            <a:picLocks noChangeAspect="1"/>
          </p:cNvPicPr>
          <p:nvPr/>
        </p:nvPicPr>
        <p:blipFill>
          <a:blip r:embed="rId2"/>
          <a:stretch>
            <a:fillRect/>
          </a:stretch>
        </p:blipFill>
        <p:spPr>
          <a:xfrm>
            <a:off x="3793381" y="2185548"/>
            <a:ext cx="5407303" cy="2486903"/>
          </a:xfrm>
          <a:prstGeom prst="rect">
            <a:avLst/>
          </a:prstGeom>
        </p:spPr>
      </p:pic>
    </p:spTree>
    <p:extLst>
      <p:ext uri="{BB962C8B-B14F-4D97-AF65-F5344CB8AC3E}">
        <p14:creationId xmlns:p14="http://schemas.microsoft.com/office/powerpoint/2010/main" val="1782063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A Basic FB to add Two Real Numbers</a:t>
            </a:r>
            <a:endParaRPr lang="sv-SE" sz="3600" dirty="0"/>
          </a:p>
        </p:txBody>
      </p:sp>
      <p:pic>
        <p:nvPicPr>
          <p:cNvPr id="4" name="Picture 3">
            <a:extLst>
              <a:ext uri="{FF2B5EF4-FFF2-40B4-BE49-F238E27FC236}">
                <a16:creationId xmlns:a16="http://schemas.microsoft.com/office/drawing/2014/main" id="{6A20C950-25B2-54EE-61E1-5AA1C21A4A7D}"/>
              </a:ext>
            </a:extLst>
          </p:cNvPr>
          <p:cNvPicPr>
            <a:picLocks noChangeAspect="1"/>
          </p:cNvPicPr>
          <p:nvPr/>
        </p:nvPicPr>
        <p:blipFill>
          <a:blip r:embed="rId2"/>
          <a:stretch>
            <a:fillRect/>
          </a:stretch>
        </p:blipFill>
        <p:spPr>
          <a:xfrm>
            <a:off x="1824820" y="965016"/>
            <a:ext cx="8542359" cy="5202319"/>
          </a:xfrm>
          <a:prstGeom prst="rect">
            <a:avLst/>
          </a:prstGeom>
          <a:ln>
            <a:solidFill>
              <a:schemeClr val="tx1"/>
            </a:solidFill>
          </a:ln>
        </p:spPr>
      </p:pic>
    </p:spTree>
    <p:extLst>
      <p:ext uri="{BB962C8B-B14F-4D97-AF65-F5344CB8AC3E}">
        <p14:creationId xmlns:p14="http://schemas.microsoft.com/office/powerpoint/2010/main" val="238459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Example: FLASHER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972" y="2695400"/>
            <a:ext cx="5292080" cy="3772741"/>
          </a:xfrm>
          <a:prstGeom prst="rect">
            <a:avLst/>
          </a:prstGeom>
        </p:spPr>
      </p:pic>
      <p:sp>
        <p:nvSpPr>
          <p:cNvPr id="8" name="TextBox 7"/>
          <p:cNvSpPr txBox="1"/>
          <p:nvPr/>
        </p:nvSpPr>
        <p:spPr>
          <a:xfrm>
            <a:off x="687607" y="617506"/>
            <a:ext cx="7200800" cy="3139321"/>
          </a:xfrm>
          <a:prstGeom prst="rect">
            <a:avLst/>
          </a:prstGeom>
          <a:noFill/>
        </p:spPr>
        <p:txBody>
          <a:bodyPr wrap="square" rtlCol="0">
            <a:spAutoFit/>
          </a:bodyPr>
          <a:lstStyle/>
          <a:p>
            <a:r>
              <a:rPr lang="en-US" dirty="0">
                <a:latin typeface="Avenir Book" panose="02000503020000020003" pitchFamily="2" charset="0"/>
              </a:rPr>
              <a:t>Consider a simple product Flashing Lights</a:t>
            </a:r>
          </a:p>
          <a:p>
            <a:endParaRPr lang="en-US" dirty="0">
              <a:latin typeface="Avenir Book" panose="02000503020000020003" pitchFamily="2" charset="0"/>
            </a:endParaRPr>
          </a:p>
          <a:p>
            <a:r>
              <a:rPr lang="en-US" dirty="0">
                <a:latin typeface="Avenir Book" panose="02000503020000020003" pitchFamily="2" charset="0"/>
              </a:rPr>
              <a:t>Components of the physical system</a:t>
            </a:r>
            <a:r>
              <a:rPr lang="sv-SE" dirty="0">
                <a:latin typeface="Avenir Book" panose="02000503020000020003" pitchFamily="2" charset="0"/>
              </a:rPr>
              <a:t>:</a:t>
            </a:r>
          </a:p>
          <a:p>
            <a:pPr marL="342900" indent="-342900">
              <a:buFont typeface="+mj-lt"/>
              <a:buAutoNum type="arabicPeriod"/>
            </a:pPr>
            <a:r>
              <a:rPr lang="en-US" dirty="0">
                <a:latin typeface="Avenir Book" panose="02000503020000020003" pitchFamily="2" charset="0"/>
              </a:rPr>
              <a:t>PLC (CPU)</a:t>
            </a:r>
          </a:p>
          <a:p>
            <a:pPr marL="342900" indent="-342900">
              <a:buFont typeface="+mj-lt"/>
              <a:buAutoNum type="arabicPeriod"/>
            </a:pPr>
            <a:r>
              <a:rPr lang="en-US" dirty="0">
                <a:latin typeface="Avenir Book" panose="02000503020000020003" pitchFamily="2" charset="0"/>
              </a:rPr>
              <a:t>START/STOP Button</a:t>
            </a:r>
          </a:p>
          <a:p>
            <a:pPr marL="342900" indent="-342900">
              <a:buFont typeface="+mj-lt"/>
              <a:buAutoNum type="arabicPeriod"/>
            </a:pPr>
            <a:r>
              <a:rPr lang="en-US" dirty="0">
                <a:latin typeface="Avenir Book" panose="02000503020000020003" pitchFamily="2" charset="0"/>
              </a:rPr>
              <a:t>Mode Selection Switch</a:t>
            </a:r>
          </a:p>
          <a:p>
            <a:pPr marL="800100" lvl="1" indent="-342900">
              <a:buFont typeface="Wingdings" panose="05000000000000000000" pitchFamily="2" charset="2"/>
              <a:buChar char="§"/>
            </a:pPr>
            <a:r>
              <a:rPr lang="en-US" dirty="0">
                <a:latin typeface="Avenir Book" panose="02000503020000020003" pitchFamily="2" charset="0"/>
              </a:rPr>
              <a:t>All lights on, count up, count down, chase up and chase down</a:t>
            </a:r>
          </a:p>
          <a:p>
            <a:pPr marL="342900" indent="-342900">
              <a:buFont typeface="+mj-lt"/>
              <a:buAutoNum type="arabicPeriod"/>
            </a:pPr>
            <a:r>
              <a:rPr lang="en-US" dirty="0">
                <a:latin typeface="Avenir Book" panose="02000503020000020003" pitchFamily="2" charset="0"/>
              </a:rPr>
              <a:t>Time Delay Nub </a:t>
            </a:r>
          </a:p>
          <a:p>
            <a:pPr marL="742950" lvl="1" indent="-285750">
              <a:buFont typeface="Wingdings" panose="05000000000000000000" pitchFamily="2" charset="2"/>
              <a:buChar char="§"/>
            </a:pPr>
            <a:r>
              <a:rPr lang="sv-SE" dirty="0" err="1">
                <a:latin typeface="Avenir Book" panose="02000503020000020003" pitchFamily="2" charset="0"/>
              </a:rPr>
              <a:t>Delay</a:t>
            </a:r>
            <a:r>
              <a:rPr lang="sv-SE" dirty="0">
                <a:latin typeface="Avenir Book" panose="02000503020000020003" pitchFamily="2" charset="0"/>
              </a:rPr>
              <a:t> </a:t>
            </a:r>
            <a:r>
              <a:rPr lang="sv-SE" dirty="0" err="1">
                <a:latin typeface="Avenir Book" panose="02000503020000020003" pitchFamily="2" charset="0"/>
              </a:rPr>
              <a:t>between</a:t>
            </a:r>
            <a:r>
              <a:rPr lang="sv-SE" dirty="0">
                <a:latin typeface="Avenir Book" panose="02000503020000020003" pitchFamily="2" charset="0"/>
              </a:rPr>
              <a:t> 2 </a:t>
            </a:r>
            <a:r>
              <a:rPr lang="sv-SE" dirty="0" err="1">
                <a:latin typeface="Avenir Book" panose="02000503020000020003" pitchFamily="2" charset="0"/>
              </a:rPr>
              <a:t>consecutive</a:t>
            </a:r>
            <a:r>
              <a:rPr lang="sv-SE" dirty="0">
                <a:latin typeface="Avenir Book" panose="02000503020000020003" pitchFamily="2" charset="0"/>
              </a:rPr>
              <a:t> </a:t>
            </a:r>
            <a:r>
              <a:rPr lang="sv-SE" dirty="0" err="1">
                <a:latin typeface="Avenir Book" panose="02000503020000020003" pitchFamily="2" charset="0"/>
              </a:rPr>
              <a:t>light</a:t>
            </a:r>
            <a:r>
              <a:rPr lang="sv-SE" dirty="0">
                <a:latin typeface="Avenir Book" panose="02000503020000020003" pitchFamily="2" charset="0"/>
              </a:rPr>
              <a:t> </a:t>
            </a:r>
            <a:r>
              <a:rPr lang="sv-SE" dirty="0" err="1">
                <a:latin typeface="Avenir Book" panose="02000503020000020003" pitchFamily="2" charset="0"/>
              </a:rPr>
              <a:t>flashes</a:t>
            </a:r>
            <a:endParaRPr lang="en-US" dirty="0">
              <a:latin typeface="Avenir Book" panose="02000503020000020003" pitchFamily="2" charset="0"/>
            </a:endParaRPr>
          </a:p>
          <a:p>
            <a:pPr marL="342900" indent="-342900">
              <a:buFont typeface="+mj-lt"/>
              <a:buAutoNum type="arabicPeriod"/>
            </a:pPr>
            <a:r>
              <a:rPr lang="en-US" dirty="0">
                <a:latin typeface="Avenir Book" panose="02000503020000020003" pitchFamily="2" charset="0"/>
              </a:rPr>
              <a:t>4 LEDs </a:t>
            </a:r>
          </a:p>
        </p:txBody>
      </p:sp>
    </p:spTree>
    <p:extLst>
      <p:ext uri="{BB962C8B-B14F-4D97-AF65-F5344CB8AC3E}">
        <p14:creationId xmlns:p14="http://schemas.microsoft.com/office/powerpoint/2010/main" val="2974702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Basic FB to Add Two Real Numbers</a:t>
            </a:r>
            <a:endParaRPr lang="sv-SE" dirty="0"/>
          </a:p>
        </p:txBody>
      </p:sp>
      <p:pic>
        <p:nvPicPr>
          <p:cNvPr id="5" name="Picture 4">
            <a:extLst>
              <a:ext uri="{FF2B5EF4-FFF2-40B4-BE49-F238E27FC236}">
                <a16:creationId xmlns:a16="http://schemas.microsoft.com/office/drawing/2014/main" id="{AD735890-35A0-1360-FF04-B6D6BD9FD4B4}"/>
              </a:ext>
            </a:extLst>
          </p:cNvPr>
          <p:cNvPicPr>
            <a:picLocks noChangeAspect="1"/>
          </p:cNvPicPr>
          <p:nvPr/>
        </p:nvPicPr>
        <p:blipFill>
          <a:blip r:embed="rId2"/>
          <a:stretch>
            <a:fillRect/>
          </a:stretch>
        </p:blipFill>
        <p:spPr>
          <a:xfrm>
            <a:off x="5703992" y="2162265"/>
            <a:ext cx="5598466" cy="1836297"/>
          </a:xfrm>
          <a:prstGeom prst="rect">
            <a:avLst/>
          </a:prstGeom>
        </p:spPr>
      </p:pic>
      <p:pic>
        <p:nvPicPr>
          <p:cNvPr id="7" name="Picture 6">
            <a:extLst>
              <a:ext uri="{FF2B5EF4-FFF2-40B4-BE49-F238E27FC236}">
                <a16:creationId xmlns:a16="http://schemas.microsoft.com/office/drawing/2014/main" id="{2EB22DC9-8DA4-0F39-4A22-7EF7A0BF5B60}"/>
              </a:ext>
            </a:extLst>
          </p:cNvPr>
          <p:cNvPicPr>
            <a:picLocks noChangeAspect="1"/>
          </p:cNvPicPr>
          <p:nvPr/>
        </p:nvPicPr>
        <p:blipFill>
          <a:blip r:embed="rId3"/>
          <a:stretch>
            <a:fillRect/>
          </a:stretch>
        </p:blipFill>
        <p:spPr>
          <a:xfrm>
            <a:off x="2439261" y="1952141"/>
            <a:ext cx="2540000" cy="2209800"/>
          </a:xfrm>
          <a:prstGeom prst="rect">
            <a:avLst/>
          </a:prstGeom>
        </p:spPr>
      </p:pic>
    </p:spTree>
    <p:extLst>
      <p:ext uri="{BB962C8B-B14F-4D97-AF65-F5344CB8AC3E}">
        <p14:creationId xmlns:p14="http://schemas.microsoft.com/office/powerpoint/2010/main" val="2591139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Running the basic FB to Add Two Real Numbers</a:t>
            </a:r>
            <a:endParaRPr lang="sv-SE" sz="3200" dirty="0"/>
          </a:p>
        </p:txBody>
      </p:sp>
      <p:pic>
        <p:nvPicPr>
          <p:cNvPr id="5" name="Picture 4">
            <a:extLst>
              <a:ext uri="{FF2B5EF4-FFF2-40B4-BE49-F238E27FC236}">
                <a16:creationId xmlns:a16="http://schemas.microsoft.com/office/drawing/2014/main" id="{0B927641-4319-D8B4-11FA-14C445099F1A}"/>
              </a:ext>
            </a:extLst>
          </p:cNvPr>
          <p:cNvPicPr>
            <a:picLocks noChangeAspect="1"/>
          </p:cNvPicPr>
          <p:nvPr/>
        </p:nvPicPr>
        <p:blipFill>
          <a:blip r:embed="rId2"/>
          <a:stretch>
            <a:fillRect/>
          </a:stretch>
        </p:blipFill>
        <p:spPr>
          <a:xfrm>
            <a:off x="2209800" y="1093768"/>
            <a:ext cx="7772400" cy="4670463"/>
          </a:xfrm>
          <a:prstGeom prst="rect">
            <a:avLst/>
          </a:prstGeom>
        </p:spPr>
      </p:pic>
    </p:spTree>
    <p:extLst>
      <p:ext uri="{BB962C8B-B14F-4D97-AF65-F5344CB8AC3E}">
        <p14:creationId xmlns:p14="http://schemas.microsoft.com/office/powerpoint/2010/main" val="362140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800" dirty="0"/>
              <a:t>A Basic FB to Add </a:t>
            </a:r>
            <a:r>
              <a:rPr lang="en-US" sz="2800" dirty="0">
                <a:solidFill>
                  <a:srgbClr val="FF0000"/>
                </a:solidFill>
              </a:rPr>
              <a:t>and Subtract </a:t>
            </a:r>
            <a:r>
              <a:rPr lang="en-US" sz="2800" dirty="0"/>
              <a:t>Two Real Numbers</a:t>
            </a:r>
            <a:endParaRPr lang="sv-SE" sz="2800" dirty="0"/>
          </a:p>
        </p:txBody>
      </p:sp>
      <p:pic>
        <p:nvPicPr>
          <p:cNvPr id="3" name="Picture 2">
            <a:extLst>
              <a:ext uri="{FF2B5EF4-FFF2-40B4-BE49-F238E27FC236}">
                <a16:creationId xmlns:a16="http://schemas.microsoft.com/office/drawing/2014/main" id="{ACEBF306-2640-5AAD-16EC-32093D07DFF3}"/>
              </a:ext>
            </a:extLst>
          </p:cNvPr>
          <p:cNvPicPr>
            <a:picLocks noChangeAspect="1"/>
          </p:cNvPicPr>
          <p:nvPr/>
        </p:nvPicPr>
        <p:blipFill>
          <a:blip r:embed="rId2"/>
          <a:stretch>
            <a:fillRect/>
          </a:stretch>
        </p:blipFill>
        <p:spPr>
          <a:xfrm>
            <a:off x="6156414" y="1848556"/>
            <a:ext cx="5613778" cy="2621139"/>
          </a:xfrm>
          <a:prstGeom prst="rect">
            <a:avLst/>
          </a:prstGeom>
        </p:spPr>
      </p:pic>
      <p:pic>
        <p:nvPicPr>
          <p:cNvPr id="4" name="Picture 3">
            <a:extLst>
              <a:ext uri="{FF2B5EF4-FFF2-40B4-BE49-F238E27FC236}">
                <a16:creationId xmlns:a16="http://schemas.microsoft.com/office/drawing/2014/main" id="{93E304A1-1E5B-2A35-CBFE-92A9A220DD71}"/>
              </a:ext>
            </a:extLst>
          </p:cNvPr>
          <p:cNvPicPr>
            <a:picLocks noChangeAspect="1"/>
          </p:cNvPicPr>
          <p:nvPr/>
        </p:nvPicPr>
        <p:blipFill>
          <a:blip r:embed="rId3">
            <a:alphaModFix amt="55000"/>
          </a:blip>
          <a:stretch>
            <a:fillRect/>
          </a:stretch>
        </p:blipFill>
        <p:spPr>
          <a:xfrm>
            <a:off x="421808" y="2423060"/>
            <a:ext cx="3138371" cy="1443386"/>
          </a:xfrm>
          <a:prstGeom prst="rect">
            <a:avLst/>
          </a:prstGeom>
        </p:spPr>
      </p:pic>
      <p:sp>
        <p:nvSpPr>
          <p:cNvPr id="5" name="Right Arrow 4">
            <a:extLst>
              <a:ext uri="{FF2B5EF4-FFF2-40B4-BE49-F238E27FC236}">
                <a16:creationId xmlns:a16="http://schemas.microsoft.com/office/drawing/2014/main" id="{E84C0D54-A035-C1CC-727B-C043BBB14FAA}"/>
              </a:ext>
            </a:extLst>
          </p:cNvPr>
          <p:cNvSpPr/>
          <p:nvPr/>
        </p:nvSpPr>
        <p:spPr>
          <a:xfrm>
            <a:off x="3560179" y="2880155"/>
            <a:ext cx="1973451" cy="4688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001" dirty="0"/>
              <a:t>extend</a:t>
            </a:r>
          </a:p>
        </p:txBody>
      </p:sp>
      <p:sp>
        <p:nvSpPr>
          <p:cNvPr id="6" name="Oval 5">
            <a:extLst>
              <a:ext uri="{FF2B5EF4-FFF2-40B4-BE49-F238E27FC236}">
                <a16:creationId xmlns:a16="http://schemas.microsoft.com/office/drawing/2014/main" id="{53041249-A3F4-EAF3-53DB-281AFBC10DBF}"/>
              </a:ext>
            </a:extLst>
          </p:cNvPr>
          <p:cNvSpPr/>
          <p:nvPr/>
        </p:nvSpPr>
        <p:spPr>
          <a:xfrm>
            <a:off x="5951349" y="2423060"/>
            <a:ext cx="3270143" cy="45709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 name="Oval 6">
            <a:extLst>
              <a:ext uri="{FF2B5EF4-FFF2-40B4-BE49-F238E27FC236}">
                <a16:creationId xmlns:a16="http://schemas.microsoft.com/office/drawing/2014/main" id="{82D937FF-5BD8-BF86-AB91-9F0744419CAF}"/>
              </a:ext>
            </a:extLst>
          </p:cNvPr>
          <p:cNvSpPr/>
          <p:nvPr/>
        </p:nvSpPr>
        <p:spPr>
          <a:xfrm>
            <a:off x="9515959" y="3749298"/>
            <a:ext cx="2354092" cy="45709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3699780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A Basic FB to Add and Subtract Two Real Numbers</a:t>
            </a:r>
            <a:endParaRPr lang="sv-SE" sz="3200" dirty="0"/>
          </a:p>
        </p:txBody>
      </p:sp>
      <p:pic>
        <p:nvPicPr>
          <p:cNvPr id="3" name="Picture 2">
            <a:extLst>
              <a:ext uri="{FF2B5EF4-FFF2-40B4-BE49-F238E27FC236}">
                <a16:creationId xmlns:a16="http://schemas.microsoft.com/office/drawing/2014/main" id="{5FA84693-5213-536B-3D7F-1D5E50269BDC}"/>
              </a:ext>
            </a:extLst>
          </p:cNvPr>
          <p:cNvPicPr>
            <a:picLocks noChangeAspect="1"/>
          </p:cNvPicPr>
          <p:nvPr/>
        </p:nvPicPr>
        <p:blipFill>
          <a:blip r:embed="rId2"/>
          <a:stretch>
            <a:fillRect/>
          </a:stretch>
        </p:blipFill>
        <p:spPr>
          <a:xfrm>
            <a:off x="2209800" y="1112033"/>
            <a:ext cx="7772400" cy="4633933"/>
          </a:xfrm>
          <a:prstGeom prst="rect">
            <a:avLst/>
          </a:prstGeom>
          <a:ln>
            <a:solidFill>
              <a:schemeClr val="tx1"/>
            </a:solidFill>
          </a:ln>
        </p:spPr>
      </p:pic>
    </p:spTree>
    <p:extLst>
      <p:ext uri="{BB962C8B-B14F-4D97-AF65-F5344CB8AC3E}">
        <p14:creationId xmlns:p14="http://schemas.microsoft.com/office/powerpoint/2010/main" val="4032863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2757A5-C43C-7190-8F61-84C62FF393AA}"/>
              </a:ext>
            </a:extLst>
          </p:cNvPr>
          <p:cNvPicPr>
            <a:picLocks noChangeAspect="1"/>
          </p:cNvPicPr>
          <p:nvPr/>
        </p:nvPicPr>
        <p:blipFill>
          <a:blip r:embed="rId2"/>
          <a:stretch>
            <a:fillRect/>
          </a:stretch>
        </p:blipFill>
        <p:spPr>
          <a:xfrm>
            <a:off x="1318371" y="879325"/>
            <a:ext cx="4762500" cy="3035300"/>
          </a:xfrm>
          <a:prstGeom prst="rect">
            <a:avLst/>
          </a:prstGeom>
        </p:spPr>
      </p:pic>
      <p:pic>
        <p:nvPicPr>
          <p:cNvPr id="7" name="Picture 6">
            <a:extLst>
              <a:ext uri="{FF2B5EF4-FFF2-40B4-BE49-F238E27FC236}">
                <a16:creationId xmlns:a16="http://schemas.microsoft.com/office/drawing/2014/main" id="{99FF132A-AE9C-51AA-8563-03839F237A40}"/>
              </a:ext>
            </a:extLst>
          </p:cNvPr>
          <p:cNvPicPr>
            <a:picLocks noChangeAspect="1"/>
          </p:cNvPicPr>
          <p:nvPr/>
        </p:nvPicPr>
        <p:blipFill>
          <a:blip r:embed="rId3"/>
          <a:stretch>
            <a:fillRect/>
          </a:stretch>
        </p:blipFill>
        <p:spPr>
          <a:xfrm>
            <a:off x="6245971" y="1206317"/>
            <a:ext cx="4927600" cy="1663700"/>
          </a:xfrm>
          <a:prstGeom prst="rect">
            <a:avLst/>
          </a:prstGeom>
        </p:spPr>
      </p:pic>
      <p:pic>
        <p:nvPicPr>
          <p:cNvPr id="5" name="Picture 4">
            <a:extLst>
              <a:ext uri="{FF2B5EF4-FFF2-40B4-BE49-F238E27FC236}">
                <a16:creationId xmlns:a16="http://schemas.microsoft.com/office/drawing/2014/main" id="{A95E9FEC-5C2E-F72B-F470-926FF7BBCA5F}"/>
              </a:ext>
            </a:extLst>
          </p:cNvPr>
          <p:cNvPicPr>
            <a:picLocks noChangeAspect="1"/>
          </p:cNvPicPr>
          <p:nvPr/>
        </p:nvPicPr>
        <p:blipFill>
          <a:blip r:embed="rId4"/>
          <a:stretch>
            <a:fillRect/>
          </a:stretch>
        </p:blipFill>
        <p:spPr>
          <a:xfrm>
            <a:off x="1041277" y="4262859"/>
            <a:ext cx="4838700" cy="1574800"/>
          </a:xfrm>
          <a:prstGeom prst="rect">
            <a:avLst/>
          </a:prstGeom>
        </p:spPr>
      </p:pic>
      <p:sp>
        <p:nvSpPr>
          <p:cNvPr id="2" name="Title 1"/>
          <p:cNvSpPr>
            <a:spLocks noGrp="1"/>
          </p:cNvSpPr>
          <p:nvPr>
            <p:ph type="title"/>
          </p:nvPr>
        </p:nvSpPr>
        <p:spPr/>
        <p:txBody>
          <a:bodyPr>
            <a:normAutofit fontScale="90000"/>
          </a:bodyPr>
          <a:lstStyle/>
          <a:p>
            <a:r>
              <a:rPr lang="en-US" sz="3200" dirty="0"/>
              <a:t>A Basic FB to Add and Subtract Two Real Numbers</a:t>
            </a:r>
            <a:endParaRPr lang="sv-SE" sz="3200" dirty="0"/>
          </a:p>
        </p:txBody>
      </p:sp>
      <p:sp>
        <p:nvSpPr>
          <p:cNvPr id="4" name="Slide Number Placeholder 3"/>
          <p:cNvSpPr>
            <a:spLocks noGrp="1"/>
          </p:cNvSpPr>
          <p:nvPr>
            <p:ph type="sldNum" sz="quarter" idx="4294967295"/>
          </p:nvPr>
        </p:nvSpPr>
        <p:spPr>
          <a:xfrm>
            <a:off x="10058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D385E1-5BEA-469F-943F-ABFD0D8CF5AC}" type="slidenum">
              <a:rPr lang="en-GB" smtClean="0">
                <a:solidFill>
                  <a:prstClr val="black">
                    <a:tint val="75000"/>
                  </a:prstClr>
                </a:solidFill>
              </a:rPr>
              <a:pPr/>
              <a:t>44</a:t>
            </a:fld>
            <a:endParaRPr lang="en-GB" dirty="0">
              <a:solidFill>
                <a:prstClr val="black">
                  <a:tint val="75000"/>
                </a:prstClr>
              </a:solidFill>
            </a:endParaRPr>
          </a:p>
        </p:txBody>
      </p:sp>
      <p:cxnSp>
        <p:nvCxnSpPr>
          <p:cNvPr id="6" name="Straight Arrow Connector 5"/>
          <p:cNvCxnSpPr>
            <a:cxnSpLocks/>
            <a:endCxn id="7" idx="1"/>
          </p:cNvCxnSpPr>
          <p:nvPr/>
        </p:nvCxnSpPr>
        <p:spPr>
          <a:xfrm>
            <a:off x="5216256" y="1586634"/>
            <a:ext cx="1029715" cy="451533"/>
          </a:xfrm>
          <a:prstGeom prst="straightConnector1">
            <a:avLst/>
          </a:prstGeom>
          <a:ln w="9525">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cxnSpLocks/>
          </p:cNvCxnSpPr>
          <p:nvPr/>
        </p:nvCxnSpPr>
        <p:spPr>
          <a:xfrm>
            <a:off x="3018606" y="3515533"/>
            <a:ext cx="0" cy="777812"/>
          </a:xfrm>
          <a:prstGeom prst="straightConnector1">
            <a:avLst/>
          </a:prstGeom>
          <a:ln w="9525">
            <a:prstDash val="sysDash"/>
            <a:tailEnd type="arrow"/>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70E1A11-AC48-0D7F-A753-5F8AD3465A13}"/>
              </a:ext>
            </a:extLst>
          </p:cNvPr>
          <p:cNvSpPr/>
          <p:nvPr/>
        </p:nvSpPr>
        <p:spPr>
          <a:xfrm>
            <a:off x="2366685" y="879325"/>
            <a:ext cx="3714186" cy="1158842"/>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125363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A Basic FB that Adds and Subtract 2 Real Numbers</a:t>
            </a:r>
            <a:endParaRPr lang="sv-SE" sz="3200" dirty="0"/>
          </a:p>
        </p:txBody>
      </p:sp>
      <p:sp>
        <p:nvSpPr>
          <p:cNvPr id="4" name="Slide Number Placeholder 3"/>
          <p:cNvSpPr>
            <a:spLocks noGrp="1"/>
          </p:cNvSpPr>
          <p:nvPr>
            <p:ph type="sldNum" sz="quarter" idx="4294967295"/>
          </p:nvPr>
        </p:nvSpPr>
        <p:spPr>
          <a:xfrm>
            <a:off x="10058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D385E1-5BEA-469F-943F-ABFD0D8CF5AC}" type="slidenum">
              <a:rPr lang="en-GB" smtClean="0">
                <a:solidFill>
                  <a:prstClr val="black">
                    <a:tint val="75000"/>
                  </a:prstClr>
                </a:solidFill>
              </a:rPr>
              <a:pPr/>
              <a:t>45</a:t>
            </a:fld>
            <a:endParaRPr lang="en-GB" dirty="0">
              <a:solidFill>
                <a:prstClr val="black">
                  <a:tint val="75000"/>
                </a:prstClr>
              </a:solidFill>
            </a:endParaRPr>
          </a:p>
        </p:txBody>
      </p:sp>
      <p:pic>
        <p:nvPicPr>
          <p:cNvPr id="3" name="Picture 2">
            <a:extLst>
              <a:ext uri="{FF2B5EF4-FFF2-40B4-BE49-F238E27FC236}">
                <a16:creationId xmlns:a16="http://schemas.microsoft.com/office/drawing/2014/main" id="{7FE740DC-4605-FFDB-6BC1-47CAB0ED4E6C}"/>
              </a:ext>
            </a:extLst>
          </p:cNvPr>
          <p:cNvPicPr>
            <a:picLocks noChangeAspect="1"/>
          </p:cNvPicPr>
          <p:nvPr/>
        </p:nvPicPr>
        <p:blipFill>
          <a:blip r:embed="rId2"/>
          <a:stretch>
            <a:fillRect/>
          </a:stretch>
        </p:blipFill>
        <p:spPr>
          <a:xfrm>
            <a:off x="1747796" y="770651"/>
            <a:ext cx="8696408" cy="5316698"/>
          </a:xfrm>
          <a:prstGeom prst="rect">
            <a:avLst/>
          </a:prstGeom>
        </p:spPr>
      </p:pic>
    </p:spTree>
    <p:extLst>
      <p:ext uri="{BB962C8B-B14F-4D97-AF65-F5344CB8AC3E}">
        <p14:creationId xmlns:p14="http://schemas.microsoft.com/office/powerpoint/2010/main" val="2290798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2A8A-B7CC-806B-AEE5-6905B9FBE37C}"/>
              </a:ext>
            </a:extLst>
          </p:cNvPr>
          <p:cNvSpPr>
            <a:spLocks noGrp="1"/>
          </p:cNvSpPr>
          <p:nvPr>
            <p:ph type="title"/>
          </p:nvPr>
        </p:nvSpPr>
        <p:spPr/>
        <p:txBody>
          <a:bodyPr/>
          <a:lstStyle/>
          <a:p>
            <a:r>
              <a:rPr lang="en-001" dirty="0"/>
              <a:t>Composite Function Block</a:t>
            </a:r>
          </a:p>
        </p:txBody>
      </p:sp>
    </p:spTree>
    <p:extLst>
      <p:ext uri="{BB962C8B-B14F-4D97-AF65-F5344CB8AC3E}">
        <p14:creationId xmlns:p14="http://schemas.microsoft.com/office/powerpoint/2010/main" val="3275889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Composite Function Block</a:t>
            </a:r>
            <a:endParaRPr lang="sv-SE" dirty="0"/>
          </a:p>
        </p:txBody>
      </p:sp>
      <p:sp>
        <p:nvSpPr>
          <p:cNvPr id="3" name="Content Placeholder 2"/>
          <p:cNvSpPr>
            <a:spLocks noGrp="1"/>
          </p:cNvSpPr>
          <p:nvPr>
            <p:ph sz="half" idx="2"/>
          </p:nvPr>
        </p:nvSpPr>
        <p:spPr>
          <a:xfrm>
            <a:off x="739773" y="830231"/>
            <a:ext cx="8168903" cy="1348193"/>
          </a:xfrm>
        </p:spPr>
        <p:txBody>
          <a:bodyPr>
            <a:normAutofit/>
          </a:bodyPr>
          <a:lstStyle/>
          <a:p>
            <a:pPr marL="0" lvl="1"/>
            <a:r>
              <a:rPr lang="en-US" dirty="0"/>
              <a:t>Network of interconnected FBs</a:t>
            </a:r>
          </a:p>
          <a:p>
            <a:pPr marL="0" lvl="1"/>
            <a:r>
              <a:rPr lang="en-US" dirty="0"/>
              <a:t>No internal variables</a:t>
            </a:r>
          </a:p>
          <a:p>
            <a:pPr marL="457200" lvl="3"/>
            <a:r>
              <a:rPr lang="en-US" dirty="0"/>
              <a:t>Latches storing the values of input and output events and data</a:t>
            </a:r>
          </a:p>
          <a:p>
            <a:pPr marL="0" lvl="1"/>
            <a:r>
              <a:rPr lang="en-US" dirty="0"/>
              <a:t>Nested composite-in-composite </a:t>
            </a:r>
          </a:p>
          <a:p>
            <a:pPr lvl="1"/>
            <a:endParaRPr lang="en-US" dirty="0"/>
          </a:p>
        </p:txBody>
      </p:sp>
      <p:pic>
        <p:nvPicPr>
          <p:cNvPr id="5" name="Picture 4" descr="A diagram of a network of function block&#10;&#10;Description automatically generated">
            <a:extLst>
              <a:ext uri="{FF2B5EF4-FFF2-40B4-BE49-F238E27FC236}">
                <a16:creationId xmlns:a16="http://schemas.microsoft.com/office/drawing/2014/main" id="{933A608D-8AE2-3B2B-4F9A-6D2C1D335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06" y="2471713"/>
            <a:ext cx="7732059" cy="3866030"/>
          </a:xfrm>
          <a:prstGeom prst="rect">
            <a:avLst/>
          </a:prstGeom>
        </p:spPr>
      </p:pic>
    </p:spTree>
    <p:extLst>
      <p:ext uri="{BB962C8B-B14F-4D97-AF65-F5344CB8AC3E}">
        <p14:creationId xmlns:p14="http://schemas.microsoft.com/office/powerpoint/2010/main" val="3537337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771" y="3302821"/>
            <a:ext cx="7152127" cy="2152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Composite Function Block: Example</a:t>
            </a:r>
            <a:endParaRPr lang="sv-SE" dirty="0"/>
          </a:p>
        </p:txBody>
      </p:sp>
      <p:sp>
        <p:nvSpPr>
          <p:cNvPr id="3" name="Content Placeholder 2"/>
          <p:cNvSpPr>
            <a:spLocks noGrp="1"/>
          </p:cNvSpPr>
          <p:nvPr>
            <p:ph sz="half" idx="2"/>
          </p:nvPr>
        </p:nvSpPr>
        <p:spPr/>
        <p:txBody>
          <a:bodyPr/>
          <a:lstStyle/>
          <a:p>
            <a:pPr marL="0" indent="0">
              <a:buNone/>
            </a:pPr>
            <a:r>
              <a:rPr lang="en-US" dirty="0"/>
              <a:t>C</a:t>
            </a:r>
            <a:r>
              <a:rPr lang="en-US" i="1" dirty="0"/>
              <a:t>omputing OUT = X</a:t>
            </a:r>
            <a:r>
              <a:rPr lang="en-US" i="1" baseline="30000" dirty="0"/>
              <a:t>2</a:t>
            </a:r>
            <a:r>
              <a:rPr lang="en-US" i="1" dirty="0"/>
              <a:t> – Y</a:t>
            </a:r>
            <a:r>
              <a:rPr lang="en-US" i="1" baseline="30000" dirty="0"/>
              <a:t>2</a:t>
            </a:r>
            <a:endParaRPr lang="sv-SE" baseline="300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478" t="17975" r="10157" b="5439"/>
          <a:stretch/>
        </p:blipFill>
        <p:spPr bwMode="auto">
          <a:xfrm>
            <a:off x="8917861" y="5455403"/>
            <a:ext cx="3006673" cy="40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66" y="2851687"/>
            <a:ext cx="4104317" cy="2293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4C7123E0-4008-A047-A350-87AB3C0210A6}"/>
              </a:ext>
            </a:extLst>
          </p:cNvPr>
          <p:cNvCxnSpPr/>
          <p:nvPr/>
        </p:nvCxnSpPr>
        <p:spPr>
          <a:xfrm>
            <a:off x="4525505" y="2510725"/>
            <a:ext cx="0" cy="3688597"/>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6B79C8A-C03E-1A42-897F-6BA61F3B68A0}"/>
              </a:ext>
            </a:extLst>
          </p:cNvPr>
          <p:cNvSpPr txBox="1"/>
          <p:nvPr/>
        </p:nvSpPr>
        <p:spPr>
          <a:xfrm>
            <a:off x="1626165" y="2094695"/>
            <a:ext cx="1386918" cy="461665"/>
          </a:xfrm>
          <a:prstGeom prst="rect">
            <a:avLst/>
          </a:prstGeom>
          <a:noFill/>
        </p:spPr>
        <p:txBody>
          <a:bodyPr wrap="none" rtlCol="0">
            <a:spAutoFit/>
          </a:bodyPr>
          <a:lstStyle/>
          <a:p>
            <a:r>
              <a:rPr lang="sv-SE" sz="2400" dirty="0">
                <a:latin typeface="Avenir Book" panose="02000503020000020003" pitchFamily="2" charset="0"/>
              </a:rPr>
              <a:t>Interface</a:t>
            </a:r>
          </a:p>
        </p:txBody>
      </p:sp>
      <p:sp>
        <p:nvSpPr>
          <p:cNvPr id="11" name="TextBox 10">
            <a:extLst>
              <a:ext uri="{FF2B5EF4-FFF2-40B4-BE49-F238E27FC236}">
                <a16:creationId xmlns:a16="http://schemas.microsoft.com/office/drawing/2014/main" id="{F664DDC6-5CAC-F74A-8C8D-160B920D7437}"/>
              </a:ext>
            </a:extLst>
          </p:cNvPr>
          <p:cNvSpPr txBox="1"/>
          <p:nvPr/>
        </p:nvSpPr>
        <p:spPr>
          <a:xfrm>
            <a:off x="7655375" y="2094695"/>
            <a:ext cx="2361544" cy="461665"/>
          </a:xfrm>
          <a:prstGeom prst="rect">
            <a:avLst/>
          </a:prstGeom>
          <a:noFill/>
        </p:spPr>
        <p:txBody>
          <a:bodyPr wrap="none" rtlCol="0">
            <a:spAutoFit/>
          </a:bodyPr>
          <a:lstStyle/>
          <a:p>
            <a:r>
              <a:rPr lang="sv-SE" sz="2400" dirty="0">
                <a:latin typeface="Avenir Book" panose="02000503020000020003" pitchFamily="2" charset="0"/>
              </a:rPr>
              <a:t>Implementation</a:t>
            </a:r>
          </a:p>
        </p:txBody>
      </p:sp>
      <p:sp>
        <p:nvSpPr>
          <p:cNvPr id="12" name="Oval 11">
            <a:extLst>
              <a:ext uri="{FF2B5EF4-FFF2-40B4-BE49-F238E27FC236}">
                <a16:creationId xmlns:a16="http://schemas.microsoft.com/office/drawing/2014/main" id="{E2FCCF89-A415-0A49-BB39-A08D06B35FAA}"/>
              </a:ext>
            </a:extLst>
          </p:cNvPr>
          <p:cNvSpPr/>
          <p:nvPr/>
        </p:nvSpPr>
        <p:spPr>
          <a:xfrm>
            <a:off x="4679228" y="3756433"/>
            <a:ext cx="1584176"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Oval 12">
            <a:extLst>
              <a:ext uri="{FF2B5EF4-FFF2-40B4-BE49-F238E27FC236}">
                <a16:creationId xmlns:a16="http://schemas.microsoft.com/office/drawing/2014/main" id="{486BF343-F0D1-6040-BEB1-F4C3FE197C27}"/>
              </a:ext>
            </a:extLst>
          </p:cNvPr>
          <p:cNvSpPr/>
          <p:nvPr/>
        </p:nvSpPr>
        <p:spPr>
          <a:xfrm>
            <a:off x="5255292" y="3108361"/>
            <a:ext cx="1152128"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TextBox 13">
            <a:extLst>
              <a:ext uri="{FF2B5EF4-FFF2-40B4-BE49-F238E27FC236}">
                <a16:creationId xmlns:a16="http://schemas.microsoft.com/office/drawing/2014/main" id="{24AE1B1B-7DC6-2E47-8554-0C1CF49FF02F}"/>
              </a:ext>
            </a:extLst>
          </p:cNvPr>
          <p:cNvSpPr txBox="1"/>
          <p:nvPr/>
        </p:nvSpPr>
        <p:spPr>
          <a:xfrm>
            <a:off x="4614503" y="2851687"/>
            <a:ext cx="764953" cy="369332"/>
          </a:xfrm>
          <a:prstGeom prst="rect">
            <a:avLst/>
          </a:prstGeom>
          <a:noFill/>
        </p:spPr>
        <p:txBody>
          <a:bodyPr wrap="none" rtlCol="0">
            <a:spAutoFit/>
          </a:bodyPr>
          <a:lstStyle/>
          <a:p>
            <a:r>
              <a:rPr lang="en-US" dirty="0">
                <a:latin typeface="Avenir Book" panose="02000503020000020003" pitchFamily="2" charset="0"/>
              </a:rPr>
              <a:t>Event</a:t>
            </a:r>
            <a:endParaRPr lang="sv-SE" dirty="0">
              <a:latin typeface="Avenir Book" panose="02000503020000020003" pitchFamily="2" charset="0"/>
            </a:endParaRPr>
          </a:p>
        </p:txBody>
      </p:sp>
      <p:sp>
        <p:nvSpPr>
          <p:cNvPr id="15" name="TextBox 14">
            <a:extLst>
              <a:ext uri="{FF2B5EF4-FFF2-40B4-BE49-F238E27FC236}">
                <a16:creationId xmlns:a16="http://schemas.microsoft.com/office/drawing/2014/main" id="{0857C855-3452-7443-AEBA-33CA75B54C88}"/>
              </a:ext>
            </a:extLst>
          </p:cNvPr>
          <p:cNvSpPr txBox="1"/>
          <p:nvPr/>
        </p:nvSpPr>
        <p:spPr>
          <a:xfrm>
            <a:off x="4581838" y="4908561"/>
            <a:ext cx="737702" cy="369332"/>
          </a:xfrm>
          <a:prstGeom prst="rect">
            <a:avLst/>
          </a:prstGeom>
          <a:noFill/>
        </p:spPr>
        <p:txBody>
          <a:bodyPr wrap="none" rtlCol="0">
            <a:spAutoFit/>
          </a:bodyPr>
          <a:lstStyle/>
          <a:p>
            <a:r>
              <a:rPr lang="en-US" dirty="0">
                <a:latin typeface="Avenir Book" panose="02000503020000020003" pitchFamily="2" charset="0"/>
              </a:rPr>
              <a:t>Data </a:t>
            </a:r>
            <a:endParaRPr lang="sv-SE" dirty="0">
              <a:latin typeface="Avenir Book" panose="02000503020000020003" pitchFamily="2" charset="0"/>
            </a:endParaRPr>
          </a:p>
        </p:txBody>
      </p:sp>
    </p:spTree>
    <p:extLst>
      <p:ext uri="{BB962C8B-B14F-4D97-AF65-F5344CB8AC3E}">
        <p14:creationId xmlns:p14="http://schemas.microsoft.com/office/powerpoint/2010/main" val="1465811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AE7F-B529-A139-18EF-7613F96F6619}"/>
              </a:ext>
            </a:extLst>
          </p:cNvPr>
          <p:cNvSpPr>
            <a:spLocks noGrp="1"/>
          </p:cNvSpPr>
          <p:nvPr>
            <p:ph type="title"/>
          </p:nvPr>
        </p:nvSpPr>
        <p:spPr/>
        <p:txBody>
          <a:bodyPr>
            <a:normAutofit fontScale="90000"/>
          </a:bodyPr>
          <a:lstStyle/>
          <a:p>
            <a:r>
              <a:rPr lang="en-001" dirty="0"/>
              <a:t>Hierarchical composition</a:t>
            </a:r>
          </a:p>
        </p:txBody>
      </p:sp>
      <p:pic>
        <p:nvPicPr>
          <p:cNvPr id="6" name="Picture 5" descr="A diagram of a block diagram&#10;&#10;Description automatically generated">
            <a:extLst>
              <a:ext uri="{FF2B5EF4-FFF2-40B4-BE49-F238E27FC236}">
                <a16:creationId xmlns:a16="http://schemas.microsoft.com/office/drawing/2014/main" id="{477D3C2B-2A55-6537-FC52-17EA22D11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188" y="1088463"/>
            <a:ext cx="5801658" cy="5835987"/>
          </a:xfrm>
          <a:prstGeom prst="rect">
            <a:avLst/>
          </a:prstGeom>
        </p:spPr>
      </p:pic>
    </p:spTree>
    <p:extLst>
      <p:ext uri="{BB962C8B-B14F-4D97-AF65-F5344CB8AC3E}">
        <p14:creationId xmlns:p14="http://schemas.microsoft.com/office/powerpoint/2010/main" val="222611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FLASHER modelled in software</a:t>
            </a:r>
          </a:p>
        </p:txBody>
      </p:sp>
      <p:pic>
        <p:nvPicPr>
          <p:cNvPr id="4" name="Online Media 3" descr="FLASHER">
            <a:hlinkClick r:id="" action="ppaction://media"/>
            <a:extLst>
              <a:ext uri="{FF2B5EF4-FFF2-40B4-BE49-F238E27FC236}">
                <a16:creationId xmlns:a16="http://schemas.microsoft.com/office/drawing/2014/main" id="{BFB6A813-1135-F14D-B427-ABA420C9A7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778" b="2544"/>
          <a:stretch/>
        </p:blipFill>
        <p:spPr>
          <a:xfrm>
            <a:off x="5872062" y="1719448"/>
            <a:ext cx="5668924" cy="3701667"/>
          </a:xfrm>
          <a:prstGeom prst="rect">
            <a:avLst/>
          </a:prstGeom>
        </p:spPr>
      </p:pic>
      <p:pic>
        <p:nvPicPr>
          <p:cNvPr id="5" name="Picture 4">
            <a:extLst>
              <a:ext uri="{FF2B5EF4-FFF2-40B4-BE49-F238E27FC236}">
                <a16:creationId xmlns:a16="http://schemas.microsoft.com/office/drawing/2014/main" id="{2559AEA5-63F8-A049-B5EB-C0DFE8A18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058" y="2543000"/>
            <a:ext cx="3606193" cy="2570867"/>
          </a:xfrm>
          <a:prstGeom prst="rect">
            <a:avLst/>
          </a:prstGeom>
        </p:spPr>
      </p:pic>
      <p:sp>
        <p:nvSpPr>
          <p:cNvPr id="6" name="Right Arrow 5">
            <a:extLst>
              <a:ext uri="{FF2B5EF4-FFF2-40B4-BE49-F238E27FC236}">
                <a16:creationId xmlns:a16="http://schemas.microsoft.com/office/drawing/2014/main" id="{44D22456-6191-A647-A924-C8113A4D1D8C}"/>
              </a:ext>
            </a:extLst>
          </p:cNvPr>
          <p:cNvSpPr/>
          <p:nvPr/>
        </p:nvSpPr>
        <p:spPr>
          <a:xfrm>
            <a:off x="4673600" y="3657600"/>
            <a:ext cx="812800" cy="541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59573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8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Composite Function Block</a:t>
            </a:r>
          </a:p>
        </p:txBody>
      </p:sp>
      <p:sp>
        <p:nvSpPr>
          <p:cNvPr id="3" name="Content Placeholder 2"/>
          <p:cNvSpPr>
            <a:spLocks noGrp="1"/>
          </p:cNvSpPr>
          <p:nvPr>
            <p:ph sz="half" idx="2"/>
          </p:nvPr>
        </p:nvSpPr>
        <p:spPr>
          <a:xfrm>
            <a:off x="544790" y="924361"/>
            <a:ext cx="5938933" cy="2128122"/>
          </a:xfrm>
        </p:spPr>
        <p:txBody>
          <a:bodyPr>
            <a:normAutofit/>
          </a:bodyPr>
          <a:lstStyle/>
          <a:p>
            <a:r>
              <a:rPr lang="en-US" dirty="0"/>
              <a:t>Execution Control:</a:t>
            </a:r>
          </a:p>
          <a:p>
            <a:pPr lvl="1"/>
            <a:r>
              <a:rPr lang="en-US" dirty="0"/>
              <a:t>No ECC</a:t>
            </a:r>
            <a:endParaRPr lang="ru-RU" dirty="0"/>
          </a:p>
          <a:p>
            <a:pPr lvl="1"/>
            <a:r>
              <a:rPr lang="en-US" dirty="0"/>
              <a:t>No internal variables</a:t>
            </a:r>
          </a:p>
          <a:p>
            <a:pPr lvl="1"/>
            <a:endParaRPr lang="en-US" dirty="0"/>
          </a:p>
          <a:p>
            <a:r>
              <a:rPr lang="en-US" dirty="0"/>
              <a:t>To ensure a particular order of execution, user can implement a supervisor basic function block</a:t>
            </a:r>
          </a:p>
        </p:txBody>
      </p:sp>
      <p:pic>
        <p:nvPicPr>
          <p:cNvPr id="5" name="Picture 4" descr="A screenshot of a computer&#10;&#10;Description automatically generated">
            <a:extLst>
              <a:ext uri="{FF2B5EF4-FFF2-40B4-BE49-F238E27FC236}">
                <a16:creationId xmlns:a16="http://schemas.microsoft.com/office/drawing/2014/main" id="{0CCC9F6F-7D7A-0EEF-6C9C-4745423B9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430" y="637848"/>
            <a:ext cx="5326558" cy="5581417"/>
          </a:xfrm>
          <a:prstGeom prst="rect">
            <a:avLst/>
          </a:prstGeom>
        </p:spPr>
      </p:pic>
    </p:spTree>
    <p:extLst>
      <p:ext uri="{BB962C8B-B14F-4D97-AF65-F5344CB8AC3E}">
        <p14:creationId xmlns:p14="http://schemas.microsoft.com/office/powerpoint/2010/main" val="3060547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Rules for event connections</a:t>
            </a:r>
            <a:endParaRPr lang="sv-SE" dirty="0"/>
          </a:p>
        </p:txBody>
      </p:sp>
      <p:sp>
        <p:nvSpPr>
          <p:cNvPr id="3" name="Content Placeholder 2"/>
          <p:cNvSpPr>
            <a:spLocks noGrp="1"/>
          </p:cNvSpPr>
          <p:nvPr>
            <p:ph sz="half" idx="2"/>
          </p:nvPr>
        </p:nvSpPr>
        <p:spPr/>
        <p:txBody>
          <a:bodyPr>
            <a:normAutofit/>
          </a:bodyPr>
          <a:lstStyle/>
          <a:p>
            <a:pPr marL="457200" lvl="1" indent="0">
              <a:buNone/>
            </a:pPr>
            <a:r>
              <a:rPr lang="en-US" dirty="0"/>
              <a:t>Event split is equivalent to using E_SPLIT standard library FB</a:t>
            </a:r>
            <a:endParaRPr lang="sv-SE" dirty="0"/>
          </a:p>
        </p:txBody>
      </p:sp>
      <p:sp>
        <p:nvSpPr>
          <p:cNvPr id="5" name="Rectangle 4"/>
          <p:cNvSpPr/>
          <p:nvPr/>
        </p:nvSpPr>
        <p:spPr>
          <a:xfrm>
            <a:off x="8736592" y="6503935"/>
            <a:ext cx="1931409" cy="307777"/>
          </a:xfrm>
          <a:prstGeom prst="rect">
            <a:avLst/>
          </a:prstGeom>
        </p:spPr>
        <p:txBody>
          <a:bodyPr wrap="square">
            <a:spAutoFit/>
          </a:bodyPr>
          <a:lstStyle/>
          <a:p>
            <a:pPr algn="r"/>
            <a:r>
              <a:rPr lang="en-US" sz="1400" i="1" dirty="0">
                <a:solidFill>
                  <a:schemeClr val="bg1"/>
                </a:solidFill>
              </a:rPr>
              <a:t>Basic concepts of </a:t>
            </a:r>
            <a:r>
              <a:rPr lang="en-US" sz="1400" i="1" dirty="0" err="1">
                <a:solidFill>
                  <a:schemeClr val="bg1"/>
                </a:solidFill>
              </a:rPr>
              <a:t>fbDA</a:t>
            </a:r>
            <a:endParaRPr lang="en-US" sz="1400" i="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6" y="2475596"/>
            <a:ext cx="2444590" cy="239356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2475596"/>
            <a:ext cx="4002322" cy="2537580"/>
          </a:xfrm>
          <a:prstGeom prst="rect">
            <a:avLst/>
          </a:prstGeom>
        </p:spPr>
      </p:pic>
      <p:sp>
        <p:nvSpPr>
          <p:cNvPr id="7" name="TextBox 6"/>
          <p:cNvSpPr txBox="1"/>
          <p:nvPr/>
        </p:nvSpPr>
        <p:spPr>
          <a:xfrm>
            <a:off x="5492951" y="3190388"/>
            <a:ext cx="606256" cy="1107996"/>
          </a:xfrm>
          <a:prstGeom prst="rect">
            <a:avLst/>
          </a:prstGeom>
          <a:noFill/>
        </p:spPr>
        <p:txBody>
          <a:bodyPr wrap="none" rtlCol="0">
            <a:spAutoFit/>
          </a:bodyPr>
          <a:lstStyle/>
          <a:p>
            <a:r>
              <a:rPr lang="en-US" sz="6600" dirty="0"/>
              <a:t>=</a:t>
            </a:r>
            <a:endParaRPr lang="en-US" dirty="0"/>
          </a:p>
        </p:txBody>
      </p:sp>
    </p:spTree>
    <p:extLst>
      <p:ext uri="{BB962C8B-B14F-4D97-AF65-F5344CB8AC3E}">
        <p14:creationId xmlns:p14="http://schemas.microsoft.com/office/powerpoint/2010/main" val="3236163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Event merge</a:t>
            </a:r>
            <a:endParaRPr lang="sv-SE" dirty="0"/>
          </a:p>
        </p:txBody>
      </p:sp>
      <p:sp>
        <p:nvSpPr>
          <p:cNvPr id="8" name="Content Placeholder 2"/>
          <p:cNvSpPr>
            <a:spLocks noGrp="1"/>
          </p:cNvSpPr>
          <p:nvPr>
            <p:ph sz="half" idx="2"/>
          </p:nvPr>
        </p:nvSpPr>
        <p:spPr/>
        <p:txBody>
          <a:bodyPr>
            <a:normAutofit/>
          </a:bodyPr>
          <a:lstStyle/>
          <a:p>
            <a:pPr marL="457200" lvl="1" indent="0">
              <a:buNone/>
            </a:pPr>
            <a:r>
              <a:rPr lang="en-US" dirty="0"/>
              <a:t>Event merge is equivalent to using E_MERGE standard library FB</a:t>
            </a:r>
            <a:endParaRPr lang="sv-SE" dirty="0"/>
          </a:p>
        </p:txBody>
      </p:sp>
      <p:sp>
        <p:nvSpPr>
          <p:cNvPr id="5" name="Rectangle 4"/>
          <p:cNvSpPr/>
          <p:nvPr/>
        </p:nvSpPr>
        <p:spPr>
          <a:xfrm>
            <a:off x="8736592" y="6503935"/>
            <a:ext cx="1931409" cy="307777"/>
          </a:xfrm>
          <a:prstGeom prst="rect">
            <a:avLst/>
          </a:prstGeom>
        </p:spPr>
        <p:txBody>
          <a:bodyPr wrap="square">
            <a:spAutoFit/>
          </a:bodyPr>
          <a:lstStyle/>
          <a:p>
            <a:pPr algn="r"/>
            <a:r>
              <a:rPr lang="en-US" sz="1400" i="1" dirty="0">
                <a:solidFill>
                  <a:schemeClr val="bg1"/>
                </a:solidFill>
              </a:rPr>
              <a:t>Basic concepts of </a:t>
            </a:r>
            <a:r>
              <a:rPr lang="en-US" sz="1400" i="1" dirty="0" err="1">
                <a:solidFill>
                  <a:schemeClr val="bg1"/>
                </a:solidFill>
              </a:rPr>
              <a:t>fbDA</a:t>
            </a:r>
            <a:endParaRPr lang="en-US" sz="1400" i="1"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2283977"/>
            <a:ext cx="3240360" cy="259526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2283976"/>
            <a:ext cx="3958448" cy="2508806"/>
          </a:xfrm>
          <a:prstGeom prst="rect">
            <a:avLst/>
          </a:prstGeom>
        </p:spPr>
      </p:pic>
      <p:sp>
        <p:nvSpPr>
          <p:cNvPr id="9" name="TextBox 8"/>
          <p:cNvSpPr txBox="1"/>
          <p:nvPr/>
        </p:nvSpPr>
        <p:spPr>
          <a:xfrm>
            <a:off x="5492951" y="3190388"/>
            <a:ext cx="606256" cy="1107996"/>
          </a:xfrm>
          <a:prstGeom prst="rect">
            <a:avLst/>
          </a:prstGeom>
          <a:noFill/>
        </p:spPr>
        <p:txBody>
          <a:bodyPr wrap="none" rtlCol="0">
            <a:spAutoFit/>
          </a:bodyPr>
          <a:lstStyle/>
          <a:p>
            <a:r>
              <a:rPr lang="en-US" sz="6600" dirty="0"/>
              <a:t>=</a:t>
            </a:r>
            <a:endParaRPr lang="en-US" dirty="0"/>
          </a:p>
        </p:txBody>
      </p:sp>
    </p:spTree>
    <p:extLst>
      <p:ext uri="{BB962C8B-B14F-4D97-AF65-F5344CB8AC3E}">
        <p14:creationId xmlns:p14="http://schemas.microsoft.com/office/powerpoint/2010/main" val="2352206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connections</a:t>
            </a:r>
            <a:endParaRPr lang="sv-SE" dirty="0"/>
          </a:p>
        </p:txBody>
      </p:sp>
      <p:sp>
        <p:nvSpPr>
          <p:cNvPr id="3" name="Content Placeholder 2"/>
          <p:cNvSpPr>
            <a:spLocks noGrp="1"/>
          </p:cNvSpPr>
          <p:nvPr>
            <p:ph sz="half" idx="2"/>
          </p:nvPr>
        </p:nvSpPr>
        <p:spPr/>
        <p:txBody>
          <a:bodyPr>
            <a:normAutofit/>
          </a:bodyPr>
          <a:lstStyle/>
          <a:p>
            <a:pPr marL="457200" lvl="1" indent="0">
              <a:buNone/>
            </a:pPr>
            <a:r>
              <a:rPr lang="en-US" dirty="0"/>
              <a:t>Data connections – cannot be merged, but data split is allowed.</a:t>
            </a:r>
            <a:endParaRPr lang="sv-SE" dirty="0"/>
          </a:p>
        </p:txBody>
      </p:sp>
      <p:sp>
        <p:nvSpPr>
          <p:cNvPr id="5" name="Rectangle 4"/>
          <p:cNvSpPr/>
          <p:nvPr/>
        </p:nvSpPr>
        <p:spPr>
          <a:xfrm>
            <a:off x="8736592" y="6503935"/>
            <a:ext cx="1931409" cy="307777"/>
          </a:xfrm>
          <a:prstGeom prst="rect">
            <a:avLst/>
          </a:prstGeom>
        </p:spPr>
        <p:txBody>
          <a:bodyPr wrap="square">
            <a:spAutoFit/>
          </a:bodyPr>
          <a:lstStyle/>
          <a:p>
            <a:pPr algn="r"/>
            <a:r>
              <a:rPr lang="en-US" sz="1400" i="1" dirty="0">
                <a:solidFill>
                  <a:schemeClr val="bg1"/>
                </a:solidFill>
              </a:rPr>
              <a:t>Basic concepts of </a:t>
            </a:r>
            <a:r>
              <a:rPr lang="en-US" sz="1400" i="1" dirty="0" err="1">
                <a:solidFill>
                  <a:schemeClr val="bg1"/>
                </a:solidFill>
              </a:rPr>
              <a:t>fbDA</a:t>
            </a:r>
            <a:endParaRPr lang="en-US" sz="1400" i="1" dirty="0">
              <a:solidFill>
                <a:schemeClr val="bg1"/>
              </a:solidFill>
            </a:endParaRPr>
          </a:p>
        </p:txBody>
      </p:sp>
      <p:pic>
        <p:nvPicPr>
          <p:cNvPr id="6" name="Picture 5" descr="A screen shot of a computer&#10;&#10;Description automatically generated">
            <a:extLst>
              <a:ext uri="{FF2B5EF4-FFF2-40B4-BE49-F238E27FC236}">
                <a16:creationId xmlns:a16="http://schemas.microsoft.com/office/drawing/2014/main" id="{9397115D-C78C-EF25-3FCD-7AB8EEA20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176" y="1977464"/>
            <a:ext cx="6782547" cy="3789132"/>
          </a:xfrm>
          <a:prstGeom prst="rect">
            <a:avLst/>
          </a:prstGeom>
        </p:spPr>
      </p:pic>
    </p:spTree>
    <p:extLst>
      <p:ext uri="{BB962C8B-B14F-4D97-AF65-F5344CB8AC3E}">
        <p14:creationId xmlns:p14="http://schemas.microsoft.com/office/powerpoint/2010/main" val="2834624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2A8A-B7CC-806B-AEE5-6905B9FBE37C}"/>
              </a:ext>
            </a:extLst>
          </p:cNvPr>
          <p:cNvSpPr>
            <a:spLocks noGrp="1"/>
          </p:cNvSpPr>
          <p:nvPr>
            <p:ph type="title"/>
          </p:nvPr>
        </p:nvSpPr>
        <p:spPr>
          <a:xfrm>
            <a:off x="3109314" y="3333078"/>
            <a:ext cx="6170980" cy="602428"/>
          </a:xfrm>
        </p:spPr>
        <p:txBody>
          <a:bodyPr/>
          <a:lstStyle/>
          <a:p>
            <a:pPr algn="ctr"/>
            <a:r>
              <a:rPr lang="en-001" dirty="0"/>
              <a:t>Service Interface Function Block</a:t>
            </a:r>
          </a:p>
        </p:txBody>
      </p:sp>
    </p:spTree>
    <p:extLst>
      <p:ext uri="{BB962C8B-B14F-4D97-AF65-F5344CB8AC3E}">
        <p14:creationId xmlns:p14="http://schemas.microsoft.com/office/powerpoint/2010/main" val="117543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360" b="1" dirty="0">
                <a:solidFill>
                  <a:srgbClr val="002060"/>
                </a:solidFill>
              </a:rPr>
              <a:t>Service interface function blocks (SIFB)</a:t>
            </a:r>
          </a:p>
        </p:txBody>
      </p:sp>
      <p:sp>
        <p:nvSpPr>
          <p:cNvPr id="3" name="Content Placeholder 2"/>
          <p:cNvSpPr>
            <a:spLocks noGrp="1"/>
          </p:cNvSpPr>
          <p:nvPr>
            <p:ph sz="half" idx="2"/>
          </p:nvPr>
        </p:nvSpPr>
        <p:spPr/>
        <p:txBody>
          <a:bodyPr>
            <a:normAutofit/>
          </a:bodyPr>
          <a:lstStyle/>
          <a:p>
            <a:pPr marL="436246" lvl="1" indent="-331470"/>
            <a:r>
              <a:rPr lang="en-US" sz="1920" dirty="0"/>
              <a:t>Mechanisms for interacting with hardware resources</a:t>
            </a:r>
          </a:p>
          <a:p>
            <a:pPr marL="436246" lvl="1" indent="-331470"/>
            <a:r>
              <a:rPr lang="en-US" sz="1920" dirty="0"/>
              <a:t>PC and different vendor printers – need drivers to command printer to print and get status information</a:t>
            </a:r>
          </a:p>
          <a:p>
            <a:pPr marL="436246" lvl="1" indent="-331470"/>
            <a:r>
              <a:rPr lang="en-US" sz="1920" dirty="0"/>
              <a:t>Similar with </a:t>
            </a:r>
            <a:r>
              <a:rPr lang="en-US" sz="1920" b="1" dirty="0"/>
              <a:t>SIFB</a:t>
            </a:r>
            <a:r>
              <a:rPr lang="en-US" sz="1920" dirty="0"/>
              <a:t> – to get data from sensors and PLCs, and control actuators </a:t>
            </a:r>
            <a:endParaRPr lang="sv-SE" sz="1920" dirty="0"/>
          </a:p>
          <a:p>
            <a:pPr marL="436246" lvl="1" indent="-331470"/>
            <a:r>
              <a:rPr lang="en-US" sz="1920" dirty="0"/>
              <a:t>SIFB implementation requires low level knowledge of particular hardware</a:t>
            </a:r>
          </a:p>
          <a:p>
            <a:pPr marL="436246" lvl="1" indent="-331470"/>
            <a:r>
              <a:rPr lang="en-US" sz="1920" dirty="0"/>
              <a:t>Provided by vendor</a:t>
            </a:r>
          </a:p>
          <a:p>
            <a:pPr marL="436246" lvl="1" indent="-331470"/>
            <a:r>
              <a:rPr lang="en-US" sz="1920" dirty="0"/>
              <a:t>Encapsulation of IP</a:t>
            </a:r>
          </a:p>
        </p:txBody>
      </p:sp>
      <p:sp>
        <p:nvSpPr>
          <p:cNvPr id="5" name="Slide Number Placeholder 4"/>
          <p:cNvSpPr>
            <a:spLocks noGrp="1"/>
          </p:cNvSpPr>
          <p:nvPr>
            <p:ph type="sldNum" sz="quarter" idx="4294967295"/>
          </p:nvPr>
        </p:nvSpPr>
        <p:spPr>
          <a:xfrm>
            <a:off x="8572500" y="5305425"/>
            <a:ext cx="3619500" cy="134938"/>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805BCDE0-955E-2A43-932A-046BF80DB991}" type="slidenum">
              <a:rPr lang="en-GB" smtClean="0"/>
              <a:pPr>
                <a:defRPr/>
              </a:pPr>
              <a:t>55</a:t>
            </a:fld>
            <a:endParaRPr lang="en-GB" dirty="0">
              <a:solidFill>
                <a:prstClr val="black">
                  <a:tint val="75000"/>
                </a:prstClr>
              </a:solidFill>
            </a:endParaRPr>
          </a:p>
        </p:txBody>
      </p:sp>
      <p:pic>
        <p:nvPicPr>
          <p:cNvPr id="7170" name="Picture 2" descr="C:\Users\gulzha\AppData\Local\Microsoft\Windows\Temporary Internet Files\Content.IE5\JTX5ZFD6\wireless-laser-printer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215" y="3853868"/>
            <a:ext cx="1426468" cy="142646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gulzha\AppData\Local\Microsoft\Windows\Temporary Internet Files\Content.IE5\TVPE0RE7\hp-j645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2365" y="3725598"/>
            <a:ext cx="1789832" cy="127353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gulzha\AppData\Local\Microsoft\Windows\Temporary Internet Files\Content.IE5\JTX5ZFD6\CNWINTECH_Printer_Laser_Monochrom_Fuji-Xerox_DocuPrint_3105[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2901" y="5285635"/>
            <a:ext cx="1695574" cy="118690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Users\gulzha\AppData\Local\Microsoft\Windows\Temporary Internet Files\Content.IE5\JTX5ZFD6\3333590588_a6643573e1_z[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2145" y="5280335"/>
            <a:ext cx="1444052" cy="108304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gulzha\AppData\Local\Microsoft\Windows\Temporary Internet Files\Content.IE5\TVPE0RE7\Epson%20AcuLaser%20C4200DN%20Printer[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2345" y="4999131"/>
            <a:ext cx="1280120" cy="13642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23587" y="3261716"/>
            <a:ext cx="2116801" cy="2086725"/>
          </a:xfrm>
          <a:prstGeom prst="rect">
            <a:avLst/>
          </a:prstGeom>
          <a:noFill/>
        </p:spPr>
        <p:txBody>
          <a:bodyPr wrap="square" rtlCol="0">
            <a:spAutoFit/>
          </a:bodyPr>
          <a:lstStyle/>
          <a:p>
            <a:r>
              <a:rPr lang="en-US" sz="2160" dirty="0"/>
              <a:t>HP, DELL, EPSON, CANON, XEROX, </a:t>
            </a:r>
            <a:r>
              <a:rPr lang="en-US" sz="2160" dirty="0" err="1"/>
              <a:t>Konika</a:t>
            </a:r>
            <a:r>
              <a:rPr lang="en-US" sz="2160" dirty="0"/>
              <a:t> Minolta, RICOH</a:t>
            </a:r>
            <a:endParaRPr lang="sv-SE" sz="2160" dirty="0"/>
          </a:p>
        </p:txBody>
      </p:sp>
      <p:pic>
        <p:nvPicPr>
          <p:cNvPr id="7176" name="Picture 8" descr="C:\Users\gulzha\AppData\Local\Microsoft\Windows\Temporary Internet Files\Content.IE5\JTX5ZFD6\dreamvision-green-pc-f10[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5520" y="4564049"/>
            <a:ext cx="2095742" cy="15307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3575721" y="4642861"/>
            <a:ext cx="1584176" cy="356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75721" y="5285635"/>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575721" y="5517234"/>
            <a:ext cx="1584176" cy="3046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1740" y="4199663"/>
            <a:ext cx="1105696" cy="424732"/>
          </a:xfrm>
          <a:prstGeom prst="rect">
            <a:avLst/>
          </a:prstGeom>
          <a:noFill/>
        </p:spPr>
        <p:txBody>
          <a:bodyPr wrap="square" rtlCol="0">
            <a:spAutoFit/>
          </a:bodyPr>
          <a:lstStyle/>
          <a:p>
            <a:r>
              <a:rPr lang="en-US" sz="2160" dirty="0"/>
              <a:t>drivers</a:t>
            </a:r>
            <a:endParaRPr lang="sv-SE" sz="2160" dirty="0"/>
          </a:p>
        </p:txBody>
      </p:sp>
    </p:spTree>
    <p:extLst>
      <p:ext uri="{BB962C8B-B14F-4D97-AF65-F5344CB8AC3E}">
        <p14:creationId xmlns:p14="http://schemas.microsoft.com/office/powerpoint/2010/main" val="408317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60"/>
              </a:spcBef>
            </a:pPr>
            <a:r>
              <a:rPr lang="en-US" dirty="0"/>
              <a:t>Service Interface Function Blocks (SIFB)</a:t>
            </a:r>
            <a:endParaRPr lang="en-GB" dirty="0"/>
          </a:p>
        </p:txBody>
      </p:sp>
      <p:sp>
        <p:nvSpPr>
          <p:cNvPr id="3" name="Content Placeholder 2"/>
          <p:cNvSpPr>
            <a:spLocks noGrp="1"/>
          </p:cNvSpPr>
          <p:nvPr>
            <p:ph sz="half" idx="2"/>
          </p:nvPr>
        </p:nvSpPr>
        <p:spPr/>
        <p:txBody>
          <a:bodyPr/>
          <a:lstStyle/>
          <a:p>
            <a:r>
              <a:rPr lang="en-GB" sz="2040" dirty="0">
                <a:latin typeface="+mn-lt"/>
              </a:rPr>
              <a:t>Modelled as sequences of service primitives per ISO TR 8509</a:t>
            </a:r>
          </a:p>
          <a:p>
            <a:pPr marL="696600" lvl="1" indent="-411480">
              <a:buFont typeface="Courier New" panose="02070309020205020404" pitchFamily="49" charset="0"/>
              <a:buChar char="o"/>
            </a:pPr>
            <a:endParaRPr lang="en-US" sz="1920" dirty="0">
              <a:latin typeface="+mn-lt"/>
            </a:endParaRPr>
          </a:p>
        </p:txBody>
      </p:sp>
      <p:sp>
        <p:nvSpPr>
          <p:cNvPr id="5" name="Slide Number Placeholder 4"/>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56</a:t>
            </a:fld>
            <a:endParaRPr lang="en-GB" noProof="0" dirty="0"/>
          </a:p>
        </p:txBody>
      </p:sp>
      <p:pic>
        <p:nvPicPr>
          <p:cNvPr id="6" name="Picture 5" descr="SIFB.png"/>
          <p:cNvPicPr>
            <a:picLocks noChangeAspect="1"/>
          </p:cNvPicPr>
          <p:nvPr/>
        </p:nvPicPr>
        <p:blipFill>
          <a:blip r:embed="rId3" cstate="print"/>
          <a:stretch>
            <a:fillRect/>
          </a:stretch>
        </p:blipFill>
        <p:spPr>
          <a:xfrm>
            <a:off x="1948340" y="1441579"/>
            <a:ext cx="8041283" cy="4642471"/>
          </a:xfrm>
          <a:prstGeom prst="rect">
            <a:avLst/>
          </a:prstGeom>
        </p:spPr>
      </p:pic>
    </p:spTree>
    <p:extLst>
      <p:ext uri="{BB962C8B-B14F-4D97-AF65-F5344CB8AC3E}">
        <p14:creationId xmlns:p14="http://schemas.microsoft.com/office/powerpoint/2010/main" val="2264087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40" dirty="0">
                <a:solidFill>
                  <a:schemeClr val="accent1"/>
                </a:solidFill>
              </a:rPr>
              <a:t>Operations with events</a:t>
            </a:r>
          </a:p>
        </p:txBody>
      </p:sp>
      <p:sp>
        <p:nvSpPr>
          <p:cNvPr id="4" name="Slide Number Placeholder 3"/>
          <p:cNvSpPr>
            <a:spLocks noGrp="1"/>
          </p:cNvSpPr>
          <p:nvPr>
            <p:ph type="sldNum" sz="quarter" idx="4294967295"/>
          </p:nvPr>
        </p:nvSpPr>
        <p:spPr>
          <a:xfrm>
            <a:off x="8572500" y="5305425"/>
            <a:ext cx="3619500" cy="134938"/>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r">
              <a:defRPr/>
            </a:pPr>
            <a:fld id="{805BCDE0-955E-2A43-932A-046BF80DB991}" type="slidenum">
              <a:rPr lang="en-GB" smtClean="0"/>
              <a:pPr algn="r">
                <a:defRPr/>
              </a:pPr>
              <a:t>57</a:t>
            </a:fld>
            <a:endParaRPr lang="en-GB" dirty="0">
              <a:solidFill>
                <a:prstClr val="black">
                  <a:tint val="75000"/>
                </a:prst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05" y="1772817"/>
            <a:ext cx="6576725" cy="3723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7011" y="1441580"/>
            <a:ext cx="3019426"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5586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1"/>
            <a:r>
              <a:rPr lang="en-US" sz="3360" b="1" dirty="0">
                <a:solidFill>
                  <a:srgbClr val="002060"/>
                </a:solidFill>
              </a:rPr>
              <a:t>Process interface: read inputs and write outputs</a:t>
            </a:r>
          </a:p>
        </p:txBody>
      </p:sp>
      <p:sp>
        <p:nvSpPr>
          <p:cNvPr id="4" name="Slide Number Placeholder 3"/>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58</a:t>
            </a:fld>
            <a:endParaRPr lang="en-GB" dirty="0">
              <a:solidFill>
                <a:prstClr val="black">
                  <a:tint val="75000"/>
                </a:prstClr>
              </a:solidFill>
            </a:endParaRPr>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650" y="960389"/>
            <a:ext cx="2031278" cy="5096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diagram of a machine&#10;&#10;Description automatically generated">
            <a:extLst>
              <a:ext uri="{FF2B5EF4-FFF2-40B4-BE49-F238E27FC236}">
                <a16:creationId xmlns:a16="http://schemas.microsoft.com/office/drawing/2014/main" id="{6CB2471E-F1A5-020C-230A-72BCAEA90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567" y="1385878"/>
            <a:ext cx="6716486" cy="4671402"/>
          </a:xfrm>
          <a:prstGeom prst="rect">
            <a:avLst/>
          </a:prstGeom>
        </p:spPr>
      </p:pic>
    </p:spTree>
    <p:extLst>
      <p:ext uri="{BB962C8B-B14F-4D97-AF65-F5344CB8AC3E}">
        <p14:creationId xmlns:p14="http://schemas.microsoft.com/office/powerpoint/2010/main" val="1178381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2A8A-B7CC-806B-AEE5-6905B9FBE37C}"/>
              </a:ext>
            </a:extLst>
          </p:cNvPr>
          <p:cNvSpPr>
            <a:spLocks noGrp="1"/>
          </p:cNvSpPr>
          <p:nvPr>
            <p:ph type="title"/>
          </p:nvPr>
        </p:nvSpPr>
        <p:spPr>
          <a:xfrm>
            <a:off x="3010510" y="3313355"/>
            <a:ext cx="6170980" cy="602428"/>
          </a:xfrm>
        </p:spPr>
        <p:txBody>
          <a:bodyPr/>
          <a:lstStyle/>
          <a:p>
            <a:pPr algn="ctr"/>
            <a:r>
              <a:rPr lang="en-001" dirty="0"/>
              <a:t>Elements of Distributed systems</a:t>
            </a:r>
          </a:p>
        </p:txBody>
      </p:sp>
    </p:spTree>
    <p:extLst>
      <p:ext uri="{BB962C8B-B14F-4D97-AF65-F5344CB8AC3E}">
        <p14:creationId xmlns:p14="http://schemas.microsoft.com/office/powerpoint/2010/main" val="2775521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691897-BD12-A846-BA8D-9EEF7E4BF785}"/>
              </a:ext>
            </a:extLst>
          </p:cNvPr>
          <p:cNvPicPr>
            <a:picLocks noChangeAspect="1"/>
          </p:cNvPicPr>
          <p:nvPr/>
        </p:nvPicPr>
        <p:blipFill>
          <a:blip r:embed="rId2"/>
          <a:stretch>
            <a:fillRect/>
          </a:stretch>
        </p:blipFill>
        <p:spPr>
          <a:xfrm>
            <a:off x="3798600" y="4619525"/>
            <a:ext cx="3142026" cy="2111781"/>
          </a:xfrm>
          <a:prstGeom prst="rect">
            <a:avLst/>
          </a:prstGeom>
        </p:spPr>
      </p:pic>
      <p:graphicFrame>
        <p:nvGraphicFramePr>
          <p:cNvPr id="9" name="Object 8"/>
          <p:cNvGraphicFramePr>
            <a:graphicFrameLocks noChangeAspect="1"/>
          </p:cNvGraphicFramePr>
          <p:nvPr/>
        </p:nvGraphicFramePr>
        <p:xfrm>
          <a:off x="2329569" y="551528"/>
          <a:ext cx="7885924" cy="3384376"/>
        </p:xfrm>
        <a:graphic>
          <a:graphicData uri="http://schemas.openxmlformats.org/presentationml/2006/ole">
            <mc:AlternateContent xmlns:mc="http://schemas.openxmlformats.org/markup-compatibility/2006">
              <mc:Choice xmlns:v="urn:schemas-microsoft-com:vml" Requires="v">
                <p:oleObj name="PHOTO-PAINT" r:id="rId3" imgW="12715560" imgH="5457600" progId="CorelPHOTOPAINT.Image.16">
                  <p:embed/>
                </p:oleObj>
              </mc:Choice>
              <mc:Fallback>
                <p:oleObj name="PHOTO-PAINT" r:id="rId3" imgW="12715560" imgH="5457600" progId="CorelPHOTOPAINT.Image.16">
                  <p:embed/>
                  <p:pic>
                    <p:nvPicPr>
                      <p:cNvPr id="9" name="Object 8"/>
                      <p:cNvPicPr/>
                      <p:nvPr/>
                    </p:nvPicPr>
                    <p:blipFill>
                      <a:blip r:embed="rId4"/>
                      <a:stretch>
                        <a:fillRect/>
                      </a:stretch>
                    </p:blipFill>
                    <p:spPr>
                      <a:xfrm>
                        <a:off x="2329569" y="551528"/>
                        <a:ext cx="7885924" cy="3384376"/>
                      </a:xfrm>
                      <a:prstGeom prst="rect">
                        <a:avLst/>
                      </a:prstGeom>
                    </p:spPr>
                  </p:pic>
                </p:oleObj>
              </mc:Fallback>
            </mc:AlternateContent>
          </a:graphicData>
        </a:graphic>
      </p:graphicFrame>
      <p:cxnSp>
        <p:nvCxnSpPr>
          <p:cNvPr id="13" name="Straight Arrow Connector 12"/>
          <p:cNvCxnSpPr>
            <a:cxnSpLocks/>
          </p:cNvCxnSpPr>
          <p:nvPr/>
        </p:nvCxnSpPr>
        <p:spPr>
          <a:xfrm>
            <a:off x="3111638" y="2181340"/>
            <a:ext cx="0" cy="27762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p:cNvCxnSpPr>
          <p:nvPr/>
        </p:nvCxnSpPr>
        <p:spPr>
          <a:xfrm>
            <a:off x="3117773" y="4937517"/>
            <a:ext cx="81524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a:off x="9552384" y="2418735"/>
            <a:ext cx="0" cy="389393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cxnSpLocks/>
          </p:cNvCxnSpPr>
          <p:nvPr/>
        </p:nvCxnSpPr>
        <p:spPr>
          <a:xfrm flipH="1">
            <a:off x="6455884" y="6296575"/>
            <a:ext cx="3106757"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cxnSpLocks/>
          </p:cNvCxnSpPr>
          <p:nvPr/>
        </p:nvCxnSpPr>
        <p:spPr>
          <a:xfrm>
            <a:off x="6398808" y="3862893"/>
            <a:ext cx="0" cy="10175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cxnSpLocks/>
          </p:cNvCxnSpPr>
          <p:nvPr/>
        </p:nvCxnSpPr>
        <p:spPr>
          <a:xfrm>
            <a:off x="4461831" y="3778786"/>
            <a:ext cx="0" cy="170761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7419078" y="3440687"/>
            <a:ext cx="3114779" cy="2276901"/>
            <a:chOff x="4824209" y="694819"/>
            <a:chExt cx="3387521" cy="2276901"/>
          </a:xfrm>
        </p:grpSpPr>
        <p:sp>
          <p:nvSpPr>
            <p:cNvPr id="21" name="Rectangular Callout 20"/>
            <p:cNvSpPr/>
            <p:nvPr/>
          </p:nvSpPr>
          <p:spPr>
            <a:xfrm>
              <a:off x="4824209" y="694819"/>
              <a:ext cx="3387521" cy="2276901"/>
            </a:xfrm>
            <a:prstGeom prst="wedgeRectCallout">
              <a:avLst>
                <a:gd name="adj1" fmla="val -27223"/>
                <a:gd name="adj2" fmla="val -9508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7467" y="778838"/>
              <a:ext cx="3168319" cy="205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2"/>
          <p:cNvSpPr/>
          <p:nvPr/>
        </p:nvSpPr>
        <p:spPr>
          <a:xfrm>
            <a:off x="10669561" y="4938031"/>
            <a:ext cx="1522439" cy="127604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venir Book" panose="02000503020000020003" pitchFamily="2" charset="0"/>
              </a:rPr>
              <a:t>The core functionality is captured in the FLASHER4 FB in a form of state machine</a:t>
            </a:r>
          </a:p>
        </p:txBody>
      </p:sp>
      <p:sp>
        <p:nvSpPr>
          <p:cNvPr id="4" name="Title 3">
            <a:extLst>
              <a:ext uri="{FF2B5EF4-FFF2-40B4-BE49-F238E27FC236}">
                <a16:creationId xmlns:a16="http://schemas.microsoft.com/office/drawing/2014/main" id="{7AED64ED-8452-F73E-FCAD-2A4369D65831}"/>
              </a:ext>
            </a:extLst>
          </p:cNvPr>
          <p:cNvSpPr>
            <a:spLocks noGrp="1"/>
          </p:cNvSpPr>
          <p:nvPr>
            <p:ph type="title"/>
          </p:nvPr>
        </p:nvSpPr>
        <p:spPr>
          <a:xfrm>
            <a:off x="713476" y="116798"/>
            <a:ext cx="10962369" cy="445464"/>
          </a:xfrm>
        </p:spPr>
        <p:txBody>
          <a:bodyPr>
            <a:normAutofit fontScale="90000"/>
          </a:bodyPr>
          <a:lstStyle/>
          <a:p>
            <a:r>
              <a:rPr lang="en-001" dirty="0"/>
              <a:t>FLASHER application</a:t>
            </a:r>
          </a:p>
        </p:txBody>
      </p:sp>
    </p:spTree>
    <p:extLst>
      <p:ext uri="{BB962C8B-B14F-4D97-AF65-F5344CB8AC3E}">
        <p14:creationId xmlns:p14="http://schemas.microsoft.com/office/powerpoint/2010/main" val="195844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60"/>
              </a:spcBef>
            </a:pPr>
            <a:r>
              <a:rPr lang="en-US" dirty="0"/>
              <a:t>Resource Model</a:t>
            </a:r>
            <a:endParaRPr lang="en-GB" dirty="0"/>
          </a:p>
        </p:txBody>
      </p:sp>
      <p:sp>
        <p:nvSpPr>
          <p:cNvPr id="3" name="Content Placeholder 2"/>
          <p:cNvSpPr>
            <a:spLocks noGrp="1"/>
          </p:cNvSpPr>
          <p:nvPr>
            <p:ph sz="half" idx="2"/>
          </p:nvPr>
        </p:nvSpPr>
        <p:spPr/>
        <p:txBody>
          <a:bodyPr/>
          <a:lstStyle/>
          <a:p>
            <a:pPr marL="411480" indent="-411480">
              <a:buFont typeface="Arial" panose="020B0604020202020204" pitchFamily="34" charset="0"/>
              <a:buChar char="●"/>
            </a:pPr>
            <a:r>
              <a:rPr lang="en-GB" b="0" dirty="0">
                <a:latin typeface="+mn-lt"/>
              </a:rPr>
              <a:t>The main execution container of FB network</a:t>
            </a:r>
          </a:p>
          <a:p>
            <a:pPr marL="411480" indent="-411480">
              <a:buFont typeface="Arial" panose="020B0604020202020204" pitchFamily="34" charset="0"/>
              <a:buChar char="●"/>
            </a:pPr>
            <a:r>
              <a:rPr lang="en-GB" b="0" dirty="0">
                <a:latin typeface="+mn-lt"/>
              </a:rPr>
              <a:t>Each Resource is independent of other Resources in the device</a:t>
            </a:r>
          </a:p>
          <a:p>
            <a:pPr marL="411480" indent="-411480">
              <a:buFont typeface="Arial" panose="020B0604020202020204" pitchFamily="34" charset="0"/>
              <a:buChar char="●"/>
            </a:pPr>
            <a:r>
              <a:rPr lang="en-GB" b="0" dirty="0">
                <a:latin typeface="+mn-lt"/>
              </a:rPr>
              <a:t>Access to Communication and Process interfaces via SIFBs</a:t>
            </a:r>
          </a:p>
          <a:p>
            <a:pPr marL="411480" indent="-411480">
              <a:buFont typeface="Arial" panose="020B0604020202020204" pitchFamily="34" charset="0"/>
              <a:buChar char="●"/>
            </a:pPr>
            <a:r>
              <a:rPr lang="en-GB" b="0" dirty="0">
                <a:latin typeface="+mn-lt"/>
              </a:rPr>
              <a:t>Responsible for the scheduling of FBs</a:t>
            </a:r>
          </a:p>
          <a:p>
            <a:pPr marL="411480" indent="-411480">
              <a:buFont typeface="Arial" panose="020B0604020202020204" pitchFamily="34" charset="0"/>
              <a:buChar char="●"/>
            </a:pPr>
            <a:endParaRPr lang="en-US" b="0" dirty="0">
              <a:latin typeface="+mn-lt"/>
            </a:endParaRPr>
          </a:p>
          <a:p>
            <a:pPr marL="696600" lvl="1" indent="-411480">
              <a:buFont typeface="Courier New" panose="02070309020205020404" pitchFamily="49" charset="0"/>
              <a:buChar char="o"/>
            </a:pPr>
            <a:endParaRPr lang="en-US" sz="2160" dirty="0">
              <a:latin typeface="+mn-lt"/>
            </a:endParaRPr>
          </a:p>
        </p:txBody>
      </p:sp>
      <p:sp>
        <p:nvSpPr>
          <p:cNvPr id="5" name="Slide Number Placeholder 4"/>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60</a:t>
            </a:fld>
            <a:endParaRPr lang="en-GB" noProof="0" dirty="0"/>
          </a:p>
        </p:txBody>
      </p:sp>
      <p:grpSp>
        <p:nvGrpSpPr>
          <p:cNvPr id="6" name="Group 5"/>
          <p:cNvGrpSpPr/>
          <p:nvPr/>
        </p:nvGrpSpPr>
        <p:grpSpPr>
          <a:xfrm>
            <a:off x="6182410" y="2240740"/>
            <a:ext cx="4644952" cy="3429024"/>
            <a:chOff x="4572000" y="2349500"/>
            <a:chExt cx="4103688" cy="3600450"/>
          </a:xfrm>
        </p:grpSpPr>
        <p:sp>
          <p:nvSpPr>
            <p:cNvPr id="7" name="Rectangle 6"/>
            <p:cNvSpPr>
              <a:spLocks noChangeArrowheads="1"/>
            </p:cNvSpPr>
            <p:nvPr/>
          </p:nvSpPr>
          <p:spPr bwMode="auto">
            <a:xfrm>
              <a:off x="4716463" y="2349500"/>
              <a:ext cx="3959225" cy="3527425"/>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sp3d>
          </p:spPr>
          <p:txBody>
            <a:bodyPr wrap="none" anchor="ctr">
              <a:flatTx/>
            </a:bodyPr>
            <a:lstStyle/>
            <a:p>
              <a:pPr algn="ctr" defTabSz="914364"/>
              <a:endParaRPr lang="en-US" sz="1700" baseline="-25000">
                <a:solidFill>
                  <a:srgbClr val="000000"/>
                </a:solidFill>
              </a:endParaRPr>
            </a:p>
          </p:txBody>
        </p:sp>
        <p:sp>
          <p:nvSpPr>
            <p:cNvPr id="8" name="Rectangle 10"/>
            <p:cNvSpPr>
              <a:spLocks noChangeArrowheads="1"/>
            </p:cNvSpPr>
            <p:nvPr/>
          </p:nvSpPr>
          <p:spPr bwMode="auto">
            <a:xfrm>
              <a:off x="4572000" y="5583238"/>
              <a:ext cx="4032250" cy="366712"/>
            </a:xfrm>
            <a:prstGeom prst="rect">
              <a:avLst/>
            </a:prstGeom>
            <a:solidFill>
              <a:srgbClr val="BDFFB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BDFFBD"/>
              </a:extrusionClr>
            </a:sp3d>
          </p:spPr>
          <p:txBody>
            <a:bodyPr wrap="none" anchor="ctr">
              <a:flatTx/>
            </a:bodyPr>
            <a:lstStyle/>
            <a:p>
              <a:pPr algn="ctr" defTabSz="914364"/>
              <a:r>
                <a:rPr lang="en-US" sz="1600" dirty="0">
                  <a:solidFill>
                    <a:srgbClr val="000000"/>
                  </a:solidFill>
                </a:rPr>
                <a:t>Process interface(s)</a:t>
              </a:r>
            </a:p>
          </p:txBody>
        </p:sp>
        <p:sp>
          <p:nvSpPr>
            <p:cNvPr id="9" name="Rectangle 11"/>
            <p:cNvSpPr>
              <a:spLocks noChangeArrowheads="1"/>
            </p:cNvSpPr>
            <p:nvPr/>
          </p:nvSpPr>
          <p:spPr bwMode="auto">
            <a:xfrm>
              <a:off x="4572000" y="2401888"/>
              <a:ext cx="4032250" cy="366712"/>
            </a:xfrm>
            <a:prstGeom prst="rect">
              <a:avLst/>
            </a:prstGeom>
            <a:solidFill>
              <a:srgbClr val="BDFFB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BDFFBD"/>
              </a:extrusionClr>
            </a:sp3d>
          </p:spPr>
          <p:txBody>
            <a:bodyPr wrap="none" anchor="ctr">
              <a:flatTx/>
            </a:bodyPr>
            <a:lstStyle/>
            <a:p>
              <a:pPr algn="ctr" defTabSz="914364"/>
              <a:r>
                <a:rPr lang="en-US" sz="1600" dirty="0">
                  <a:solidFill>
                    <a:srgbClr val="000000"/>
                  </a:solidFill>
                </a:rPr>
                <a:t>Communication interface(s)</a:t>
              </a:r>
            </a:p>
          </p:txBody>
        </p:sp>
        <p:grpSp>
          <p:nvGrpSpPr>
            <p:cNvPr id="10" name="Group 58"/>
            <p:cNvGrpSpPr>
              <a:grpSpLocks/>
            </p:cNvGrpSpPr>
            <p:nvPr/>
          </p:nvGrpSpPr>
          <p:grpSpPr bwMode="auto">
            <a:xfrm>
              <a:off x="7812088" y="3332163"/>
              <a:ext cx="650875" cy="1152525"/>
              <a:chOff x="4558" y="2251"/>
              <a:chExt cx="1074" cy="1905"/>
            </a:xfrm>
          </p:grpSpPr>
          <p:grpSp>
            <p:nvGrpSpPr>
              <p:cNvPr id="68" name="Group 57"/>
              <p:cNvGrpSpPr>
                <a:grpSpLocks/>
              </p:cNvGrpSpPr>
              <p:nvPr/>
            </p:nvGrpSpPr>
            <p:grpSpPr bwMode="auto">
              <a:xfrm>
                <a:off x="4558" y="2251"/>
                <a:ext cx="1056" cy="1905"/>
                <a:chOff x="4558" y="2251"/>
                <a:chExt cx="1056" cy="1905"/>
              </a:xfrm>
            </p:grpSpPr>
            <p:sp>
              <p:nvSpPr>
                <p:cNvPr id="81" name="Rectangle 51"/>
                <p:cNvSpPr>
                  <a:spLocks noChangeArrowheads="1"/>
                </p:cNvSpPr>
                <p:nvPr/>
              </p:nvSpPr>
              <p:spPr bwMode="auto">
                <a:xfrm>
                  <a:off x="4558" y="2251"/>
                  <a:ext cx="1056" cy="589"/>
                </a:xfrm>
                <a:prstGeom prst="rect">
                  <a:avLst/>
                </a:prstGeom>
                <a:solidFill>
                  <a:schemeClr val="bg2">
                    <a:lumMod val="20000"/>
                    <a:lumOff val="80000"/>
                  </a:schemeClr>
                </a:solidFill>
                <a:ln w="9525">
                  <a:noFill/>
                  <a:miter lim="800000"/>
                  <a:headEnd/>
                  <a:tailEnd/>
                </a:ln>
              </p:spPr>
              <p:txBody>
                <a:bodyPr wrap="none" anchor="ctr"/>
                <a:lstStyle/>
                <a:p>
                  <a:pPr algn="r" defTabSz="914364"/>
                  <a:endParaRPr lang="en-US" sz="1700" baseline="-25000">
                    <a:solidFill>
                      <a:srgbClr val="000000"/>
                    </a:solidFill>
                  </a:endParaRPr>
                </a:p>
              </p:txBody>
            </p:sp>
            <p:sp>
              <p:nvSpPr>
                <p:cNvPr id="82" name="Rectangle 52"/>
                <p:cNvSpPr>
                  <a:spLocks noChangeArrowheads="1"/>
                </p:cNvSpPr>
                <p:nvPr/>
              </p:nvSpPr>
              <p:spPr bwMode="auto">
                <a:xfrm>
                  <a:off x="4558" y="3067"/>
                  <a:ext cx="1056" cy="1089"/>
                </a:xfrm>
                <a:prstGeom prst="rect">
                  <a:avLst/>
                </a:prstGeom>
                <a:solidFill>
                  <a:schemeClr val="bg2">
                    <a:lumMod val="20000"/>
                    <a:lumOff val="80000"/>
                  </a:schemeClr>
                </a:solidFill>
                <a:ln w="9525">
                  <a:noFill/>
                  <a:miter lim="800000"/>
                  <a:headEnd/>
                  <a:tailEnd/>
                </a:ln>
              </p:spPr>
              <p:txBody>
                <a:bodyPr wrap="none" anchor="ctr"/>
                <a:lstStyle/>
                <a:p>
                  <a:pPr algn="r" defTabSz="914364"/>
                  <a:endParaRPr lang="en-US" sz="1700" baseline="-25000">
                    <a:solidFill>
                      <a:srgbClr val="000000"/>
                    </a:solidFill>
                  </a:endParaRPr>
                </a:p>
              </p:txBody>
            </p:sp>
            <p:sp>
              <p:nvSpPr>
                <p:cNvPr id="83" name="Rectangle 53"/>
                <p:cNvSpPr>
                  <a:spLocks noChangeArrowheads="1"/>
                </p:cNvSpPr>
                <p:nvPr/>
              </p:nvSpPr>
              <p:spPr bwMode="auto">
                <a:xfrm>
                  <a:off x="4750" y="2789"/>
                  <a:ext cx="702" cy="324"/>
                </a:xfrm>
                <a:prstGeom prst="rect">
                  <a:avLst/>
                </a:prstGeom>
                <a:solidFill>
                  <a:schemeClr val="bg2">
                    <a:lumMod val="20000"/>
                    <a:lumOff val="80000"/>
                  </a:schemeClr>
                </a:solidFill>
                <a:ln w="9525">
                  <a:noFill/>
                  <a:miter lim="800000"/>
                  <a:headEnd/>
                  <a:tailEnd/>
                </a:ln>
              </p:spPr>
              <p:txBody>
                <a:bodyPr wrap="none" anchor="ctr"/>
                <a:lstStyle/>
                <a:p>
                  <a:pPr algn="r" defTabSz="914364"/>
                  <a:endParaRPr lang="en-US" sz="1700" baseline="-25000">
                    <a:solidFill>
                      <a:srgbClr val="000000"/>
                    </a:solidFill>
                  </a:endParaRPr>
                </a:p>
              </p:txBody>
            </p:sp>
          </p:grpSp>
          <p:sp>
            <p:nvSpPr>
              <p:cNvPr id="69" name="Line 30"/>
              <p:cNvSpPr>
                <a:spLocks noChangeShapeType="1"/>
              </p:cNvSpPr>
              <p:nvPr/>
            </p:nvSpPr>
            <p:spPr bwMode="auto">
              <a:xfrm flipV="1">
                <a:off x="4740" y="2840"/>
                <a:ext cx="0" cy="227"/>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70" name="Line 31"/>
              <p:cNvSpPr>
                <a:spLocks noChangeShapeType="1"/>
              </p:cNvSpPr>
              <p:nvPr/>
            </p:nvSpPr>
            <p:spPr bwMode="auto">
              <a:xfrm flipV="1">
                <a:off x="4569" y="2840"/>
                <a:ext cx="171"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71" name="Line 32"/>
              <p:cNvSpPr>
                <a:spLocks noChangeShapeType="1"/>
              </p:cNvSpPr>
              <p:nvPr/>
            </p:nvSpPr>
            <p:spPr bwMode="auto">
              <a:xfrm flipV="1">
                <a:off x="5465" y="2840"/>
                <a:ext cx="165"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72" name="Line 33"/>
              <p:cNvSpPr>
                <a:spLocks noChangeShapeType="1"/>
              </p:cNvSpPr>
              <p:nvPr/>
            </p:nvSpPr>
            <p:spPr bwMode="auto">
              <a:xfrm flipV="1">
                <a:off x="4569" y="2251"/>
                <a:ext cx="0" cy="5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73" name="Line 34"/>
              <p:cNvSpPr>
                <a:spLocks noChangeShapeType="1"/>
              </p:cNvSpPr>
              <p:nvPr/>
            </p:nvSpPr>
            <p:spPr bwMode="auto">
              <a:xfrm flipV="1">
                <a:off x="5620" y="2251"/>
                <a:ext cx="0" cy="5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74" name="Line 35"/>
              <p:cNvSpPr>
                <a:spLocks noChangeShapeType="1"/>
              </p:cNvSpPr>
              <p:nvPr/>
            </p:nvSpPr>
            <p:spPr bwMode="auto">
              <a:xfrm flipV="1">
                <a:off x="4558" y="2251"/>
                <a:ext cx="1062"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75" name="Line 43"/>
              <p:cNvSpPr>
                <a:spLocks noChangeShapeType="1"/>
              </p:cNvSpPr>
              <p:nvPr/>
            </p:nvSpPr>
            <p:spPr bwMode="auto">
              <a:xfrm flipV="1">
                <a:off x="4569" y="3067"/>
                <a:ext cx="0" cy="10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76" name="Line 44"/>
              <p:cNvSpPr>
                <a:spLocks noChangeShapeType="1"/>
              </p:cNvSpPr>
              <p:nvPr/>
            </p:nvSpPr>
            <p:spPr bwMode="auto">
              <a:xfrm flipV="1">
                <a:off x="4558" y="3065"/>
                <a:ext cx="182" cy="2"/>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77" name="Line 45"/>
              <p:cNvSpPr>
                <a:spLocks noChangeShapeType="1"/>
              </p:cNvSpPr>
              <p:nvPr/>
            </p:nvSpPr>
            <p:spPr bwMode="auto">
              <a:xfrm flipV="1">
                <a:off x="5465" y="3067"/>
                <a:ext cx="165"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78" name="Line 46"/>
              <p:cNvSpPr>
                <a:spLocks noChangeShapeType="1"/>
              </p:cNvSpPr>
              <p:nvPr/>
            </p:nvSpPr>
            <p:spPr bwMode="auto">
              <a:xfrm flipV="1">
                <a:off x="5620" y="3067"/>
                <a:ext cx="0" cy="10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79" name="Line 47"/>
              <p:cNvSpPr>
                <a:spLocks noChangeShapeType="1"/>
              </p:cNvSpPr>
              <p:nvPr/>
            </p:nvSpPr>
            <p:spPr bwMode="auto">
              <a:xfrm flipV="1">
                <a:off x="4569" y="4156"/>
                <a:ext cx="1063"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80" name="Line 49"/>
              <p:cNvSpPr>
                <a:spLocks noChangeShapeType="1"/>
              </p:cNvSpPr>
              <p:nvPr/>
            </p:nvSpPr>
            <p:spPr bwMode="auto">
              <a:xfrm flipV="1">
                <a:off x="5465" y="2840"/>
                <a:ext cx="0" cy="228"/>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grpSp>
        <p:sp>
          <p:nvSpPr>
            <p:cNvPr id="11" name="Line 28"/>
            <p:cNvSpPr>
              <a:spLocks noChangeShapeType="1"/>
            </p:cNvSpPr>
            <p:nvPr/>
          </p:nvSpPr>
          <p:spPr bwMode="auto">
            <a:xfrm>
              <a:off x="7019925" y="3476625"/>
              <a:ext cx="792163" cy="0"/>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12" name="Line 29"/>
            <p:cNvSpPr>
              <a:spLocks noChangeShapeType="1"/>
            </p:cNvSpPr>
            <p:nvPr/>
          </p:nvSpPr>
          <p:spPr bwMode="auto">
            <a:xfrm>
              <a:off x="7019925" y="3621088"/>
              <a:ext cx="792163" cy="0"/>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13" name="Text Box 21"/>
            <p:cNvSpPr txBox="1">
              <a:spLocks noChangeArrowheads="1"/>
            </p:cNvSpPr>
            <p:nvPr/>
          </p:nvSpPr>
          <p:spPr bwMode="auto">
            <a:xfrm>
              <a:off x="7902441" y="3860800"/>
              <a:ext cx="486043" cy="371638"/>
            </a:xfrm>
            <a:prstGeom prst="rect">
              <a:avLst/>
            </a:prstGeom>
            <a:noFill/>
            <a:ln w="9525">
              <a:noFill/>
              <a:miter lim="800000"/>
              <a:headEnd/>
              <a:tailEnd/>
            </a:ln>
          </p:spPr>
          <p:txBody>
            <a:bodyPr wrap="none">
              <a:spAutoFit/>
            </a:bodyPr>
            <a:lstStyle/>
            <a:p>
              <a:pPr algn="ctr" defTabSz="914364"/>
              <a:r>
                <a:rPr lang="en-US" sz="1700" dirty="0">
                  <a:solidFill>
                    <a:srgbClr val="000000"/>
                  </a:solidFill>
                </a:rPr>
                <a:t>SFB</a:t>
              </a:r>
            </a:p>
          </p:txBody>
        </p:sp>
        <p:grpSp>
          <p:nvGrpSpPr>
            <p:cNvPr id="14" name="Group 59"/>
            <p:cNvGrpSpPr>
              <a:grpSpLocks/>
            </p:cNvGrpSpPr>
            <p:nvPr/>
          </p:nvGrpSpPr>
          <p:grpSpPr bwMode="auto">
            <a:xfrm>
              <a:off x="4932363" y="3332163"/>
              <a:ext cx="650875" cy="1152525"/>
              <a:chOff x="4558" y="2251"/>
              <a:chExt cx="1074" cy="1905"/>
            </a:xfrm>
          </p:grpSpPr>
          <p:grpSp>
            <p:nvGrpSpPr>
              <p:cNvPr id="52" name="Group 60"/>
              <p:cNvGrpSpPr>
                <a:grpSpLocks/>
              </p:cNvGrpSpPr>
              <p:nvPr/>
            </p:nvGrpSpPr>
            <p:grpSpPr bwMode="auto">
              <a:xfrm>
                <a:off x="4558" y="2251"/>
                <a:ext cx="1056" cy="1905"/>
                <a:chOff x="4558" y="2251"/>
                <a:chExt cx="1056" cy="1905"/>
              </a:xfrm>
            </p:grpSpPr>
            <p:sp>
              <p:nvSpPr>
                <p:cNvPr id="65" name="Rectangle 61"/>
                <p:cNvSpPr>
                  <a:spLocks noChangeArrowheads="1"/>
                </p:cNvSpPr>
                <p:nvPr/>
              </p:nvSpPr>
              <p:spPr bwMode="auto">
                <a:xfrm>
                  <a:off x="4558" y="2251"/>
                  <a:ext cx="1056" cy="589"/>
                </a:xfrm>
                <a:prstGeom prst="rect">
                  <a:avLst/>
                </a:prstGeom>
                <a:solidFill>
                  <a:schemeClr val="bg2">
                    <a:lumMod val="20000"/>
                    <a:lumOff val="80000"/>
                  </a:schemeClr>
                </a:solidFill>
                <a:ln w="9525">
                  <a:noFill/>
                  <a:miter lim="800000"/>
                  <a:headEnd/>
                  <a:tailEnd/>
                </a:ln>
              </p:spPr>
              <p:txBody>
                <a:bodyPr wrap="none" anchor="ctr"/>
                <a:lstStyle/>
                <a:p>
                  <a:pPr algn="r" defTabSz="914364"/>
                  <a:endParaRPr lang="en-US" sz="1700" baseline="-25000">
                    <a:solidFill>
                      <a:srgbClr val="000000"/>
                    </a:solidFill>
                  </a:endParaRPr>
                </a:p>
              </p:txBody>
            </p:sp>
            <p:sp>
              <p:nvSpPr>
                <p:cNvPr id="66" name="Rectangle 62"/>
                <p:cNvSpPr>
                  <a:spLocks noChangeArrowheads="1"/>
                </p:cNvSpPr>
                <p:nvPr/>
              </p:nvSpPr>
              <p:spPr bwMode="auto">
                <a:xfrm>
                  <a:off x="4558" y="3067"/>
                  <a:ext cx="1056" cy="1089"/>
                </a:xfrm>
                <a:prstGeom prst="rect">
                  <a:avLst/>
                </a:prstGeom>
                <a:solidFill>
                  <a:schemeClr val="bg2">
                    <a:lumMod val="20000"/>
                    <a:lumOff val="80000"/>
                  </a:schemeClr>
                </a:solidFill>
                <a:ln w="9525">
                  <a:noFill/>
                  <a:miter lim="800000"/>
                  <a:headEnd/>
                  <a:tailEnd/>
                </a:ln>
              </p:spPr>
              <p:txBody>
                <a:bodyPr wrap="none" anchor="ctr"/>
                <a:lstStyle/>
                <a:p>
                  <a:pPr algn="r" defTabSz="914364"/>
                  <a:endParaRPr lang="en-US" sz="1700" baseline="-25000">
                    <a:solidFill>
                      <a:srgbClr val="000000"/>
                    </a:solidFill>
                  </a:endParaRPr>
                </a:p>
              </p:txBody>
            </p:sp>
            <p:sp>
              <p:nvSpPr>
                <p:cNvPr id="67" name="Rectangle 63"/>
                <p:cNvSpPr>
                  <a:spLocks noChangeArrowheads="1"/>
                </p:cNvSpPr>
                <p:nvPr/>
              </p:nvSpPr>
              <p:spPr bwMode="auto">
                <a:xfrm>
                  <a:off x="4750" y="2789"/>
                  <a:ext cx="702" cy="324"/>
                </a:xfrm>
                <a:prstGeom prst="rect">
                  <a:avLst/>
                </a:prstGeom>
                <a:solidFill>
                  <a:schemeClr val="bg2">
                    <a:lumMod val="20000"/>
                    <a:lumOff val="80000"/>
                  </a:schemeClr>
                </a:solidFill>
                <a:ln w="9525">
                  <a:noFill/>
                  <a:miter lim="800000"/>
                  <a:headEnd/>
                  <a:tailEnd/>
                </a:ln>
              </p:spPr>
              <p:txBody>
                <a:bodyPr wrap="none" anchor="ctr"/>
                <a:lstStyle/>
                <a:p>
                  <a:pPr algn="r" defTabSz="914364"/>
                  <a:endParaRPr lang="en-US" sz="1700" baseline="-25000">
                    <a:solidFill>
                      <a:srgbClr val="000000"/>
                    </a:solidFill>
                  </a:endParaRPr>
                </a:p>
              </p:txBody>
            </p:sp>
          </p:grpSp>
          <p:sp>
            <p:nvSpPr>
              <p:cNvPr id="53" name="Line 64"/>
              <p:cNvSpPr>
                <a:spLocks noChangeShapeType="1"/>
              </p:cNvSpPr>
              <p:nvPr/>
            </p:nvSpPr>
            <p:spPr bwMode="auto">
              <a:xfrm flipV="1">
                <a:off x="4740" y="2840"/>
                <a:ext cx="0" cy="227"/>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54" name="Line 65"/>
              <p:cNvSpPr>
                <a:spLocks noChangeShapeType="1"/>
              </p:cNvSpPr>
              <p:nvPr/>
            </p:nvSpPr>
            <p:spPr bwMode="auto">
              <a:xfrm flipV="1">
                <a:off x="4569" y="2840"/>
                <a:ext cx="171"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55" name="Line 66"/>
              <p:cNvSpPr>
                <a:spLocks noChangeShapeType="1"/>
              </p:cNvSpPr>
              <p:nvPr/>
            </p:nvSpPr>
            <p:spPr bwMode="auto">
              <a:xfrm flipV="1">
                <a:off x="5465" y="2840"/>
                <a:ext cx="165"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56" name="Line 67"/>
              <p:cNvSpPr>
                <a:spLocks noChangeShapeType="1"/>
              </p:cNvSpPr>
              <p:nvPr/>
            </p:nvSpPr>
            <p:spPr bwMode="auto">
              <a:xfrm flipV="1">
                <a:off x="4569" y="2251"/>
                <a:ext cx="0" cy="5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57" name="Line 68"/>
              <p:cNvSpPr>
                <a:spLocks noChangeShapeType="1"/>
              </p:cNvSpPr>
              <p:nvPr/>
            </p:nvSpPr>
            <p:spPr bwMode="auto">
              <a:xfrm flipV="1">
                <a:off x="5620" y="2251"/>
                <a:ext cx="0" cy="5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58" name="Line 69"/>
              <p:cNvSpPr>
                <a:spLocks noChangeShapeType="1"/>
              </p:cNvSpPr>
              <p:nvPr/>
            </p:nvSpPr>
            <p:spPr bwMode="auto">
              <a:xfrm flipV="1">
                <a:off x="4558" y="2251"/>
                <a:ext cx="1062"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59" name="Line 70"/>
              <p:cNvSpPr>
                <a:spLocks noChangeShapeType="1"/>
              </p:cNvSpPr>
              <p:nvPr/>
            </p:nvSpPr>
            <p:spPr bwMode="auto">
              <a:xfrm flipV="1">
                <a:off x="4569" y="3067"/>
                <a:ext cx="0" cy="10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60" name="Line 71"/>
              <p:cNvSpPr>
                <a:spLocks noChangeShapeType="1"/>
              </p:cNvSpPr>
              <p:nvPr/>
            </p:nvSpPr>
            <p:spPr bwMode="auto">
              <a:xfrm flipV="1">
                <a:off x="4558" y="3065"/>
                <a:ext cx="182" cy="2"/>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61" name="Line 72"/>
              <p:cNvSpPr>
                <a:spLocks noChangeShapeType="1"/>
              </p:cNvSpPr>
              <p:nvPr/>
            </p:nvSpPr>
            <p:spPr bwMode="auto">
              <a:xfrm flipV="1">
                <a:off x="5465" y="3067"/>
                <a:ext cx="165"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62" name="Line 73"/>
              <p:cNvSpPr>
                <a:spLocks noChangeShapeType="1"/>
              </p:cNvSpPr>
              <p:nvPr/>
            </p:nvSpPr>
            <p:spPr bwMode="auto">
              <a:xfrm flipV="1">
                <a:off x="5620" y="3067"/>
                <a:ext cx="0" cy="10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63" name="Line 74"/>
              <p:cNvSpPr>
                <a:spLocks noChangeShapeType="1"/>
              </p:cNvSpPr>
              <p:nvPr/>
            </p:nvSpPr>
            <p:spPr bwMode="auto">
              <a:xfrm flipV="1">
                <a:off x="4569" y="4156"/>
                <a:ext cx="1063"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64" name="Line 75"/>
              <p:cNvSpPr>
                <a:spLocks noChangeShapeType="1"/>
              </p:cNvSpPr>
              <p:nvPr/>
            </p:nvSpPr>
            <p:spPr bwMode="auto">
              <a:xfrm flipV="1">
                <a:off x="5465" y="2840"/>
                <a:ext cx="0" cy="228"/>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grpSp>
        <p:sp>
          <p:nvSpPr>
            <p:cNvPr id="15" name="Text Box 76"/>
            <p:cNvSpPr txBox="1">
              <a:spLocks noChangeArrowheads="1"/>
            </p:cNvSpPr>
            <p:nvPr/>
          </p:nvSpPr>
          <p:spPr bwMode="auto">
            <a:xfrm>
              <a:off x="5025891" y="3860800"/>
              <a:ext cx="486043" cy="371638"/>
            </a:xfrm>
            <a:prstGeom prst="rect">
              <a:avLst/>
            </a:prstGeom>
            <a:solidFill>
              <a:schemeClr val="bg2">
                <a:lumMod val="20000"/>
                <a:lumOff val="80000"/>
              </a:schemeClr>
            </a:solidFill>
            <a:ln w="9525">
              <a:noFill/>
              <a:miter lim="800000"/>
              <a:headEnd/>
              <a:tailEnd/>
            </a:ln>
          </p:spPr>
          <p:txBody>
            <a:bodyPr wrap="none">
              <a:spAutoFit/>
            </a:bodyPr>
            <a:lstStyle/>
            <a:p>
              <a:pPr algn="ctr" defTabSz="914364"/>
              <a:r>
                <a:rPr lang="en-US" sz="1700" dirty="0">
                  <a:solidFill>
                    <a:srgbClr val="000000"/>
                  </a:solidFill>
                </a:rPr>
                <a:t>SFB</a:t>
              </a:r>
            </a:p>
          </p:txBody>
        </p:sp>
        <p:grpSp>
          <p:nvGrpSpPr>
            <p:cNvPr id="16" name="Group 77"/>
            <p:cNvGrpSpPr>
              <a:grpSpLocks/>
            </p:cNvGrpSpPr>
            <p:nvPr/>
          </p:nvGrpSpPr>
          <p:grpSpPr bwMode="auto">
            <a:xfrm>
              <a:off x="6372225" y="3332163"/>
              <a:ext cx="650875" cy="1152525"/>
              <a:chOff x="4558" y="2251"/>
              <a:chExt cx="1074" cy="1905"/>
            </a:xfrm>
          </p:grpSpPr>
          <p:grpSp>
            <p:nvGrpSpPr>
              <p:cNvPr id="36" name="Group 78"/>
              <p:cNvGrpSpPr>
                <a:grpSpLocks/>
              </p:cNvGrpSpPr>
              <p:nvPr/>
            </p:nvGrpSpPr>
            <p:grpSpPr bwMode="auto">
              <a:xfrm>
                <a:off x="4558" y="2251"/>
                <a:ext cx="1056" cy="1905"/>
                <a:chOff x="4558" y="2251"/>
                <a:chExt cx="1056" cy="1905"/>
              </a:xfrm>
            </p:grpSpPr>
            <p:sp>
              <p:nvSpPr>
                <p:cNvPr id="49" name="Rectangle 79"/>
                <p:cNvSpPr>
                  <a:spLocks noChangeArrowheads="1"/>
                </p:cNvSpPr>
                <p:nvPr/>
              </p:nvSpPr>
              <p:spPr bwMode="auto">
                <a:xfrm>
                  <a:off x="4558" y="2251"/>
                  <a:ext cx="1056" cy="589"/>
                </a:xfrm>
                <a:prstGeom prst="rect">
                  <a:avLst/>
                </a:prstGeom>
                <a:solidFill>
                  <a:schemeClr val="bg2">
                    <a:lumMod val="20000"/>
                    <a:lumOff val="80000"/>
                  </a:schemeClr>
                </a:solidFill>
                <a:ln w="9525">
                  <a:noFill/>
                  <a:miter lim="800000"/>
                  <a:headEnd/>
                  <a:tailEnd/>
                </a:ln>
              </p:spPr>
              <p:txBody>
                <a:bodyPr wrap="none" anchor="ctr"/>
                <a:lstStyle/>
                <a:p>
                  <a:pPr algn="r" defTabSz="914364"/>
                  <a:endParaRPr lang="en-US" sz="1700" baseline="-25000">
                    <a:solidFill>
                      <a:srgbClr val="000000"/>
                    </a:solidFill>
                  </a:endParaRPr>
                </a:p>
              </p:txBody>
            </p:sp>
            <p:sp>
              <p:nvSpPr>
                <p:cNvPr id="50" name="Rectangle 80"/>
                <p:cNvSpPr>
                  <a:spLocks noChangeArrowheads="1"/>
                </p:cNvSpPr>
                <p:nvPr/>
              </p:nvSpPr>
              <p:spPr bwMode="auto">
                <a:xfrm>
                  <a:off x="4558" y="3067"/>
                  <a:ext cx="1056" cy="1089"/>
                </a:xfrm>
                <a:prstGeom prst="rect">
                  <a:avLst/>
                </a:prstGeom>
                <a:solidFill>
                  <a:schemeClr val="bg2">
                    <a:lumMod val="20000"/>
                    <a:lumOff val="80000"/>
                  </a:schemeClr>
                </a:solidFill>
                <a:ln w="9525">
                  <a:noFill/>
                  <a:miter lim="800000"/>
                  <a:headEnd/>
                  <a:tailEnd/>
                </a:ln>
              </p:spPr>
              <p:txBody>
                <a:bodyPr wrap="none" anchor="ctr"/>
                <a:lstStyle/>
                <a:p>
                  <a:pPr algn="r" defTabSz="914364"/>
                  <a:endParaRPr lang="en-US" sz="1700" baseline="-25000">
                    <a:solidFill>
                      <a:srgbClr val="000000"/>
                    </a:solidFill>
                  </a:endParaRPr>
                </a:p>
              </p:txBody>
            </p:sp>
            <p:sp>
              <p:nvSpPr>
                <p:cNvPr id="51" name="Rectangle 81"/>
                <p:cNvSpPr>
                  <a:spLocks noChangeArrowheads="1"/>
                </p:cNvSpPr>
                <p:nvPr/>
              </p:nvSpPr>
              <p:spPr bwMode="auto">
                <a:xfrm>
                  <a:off x="4750" y="2789"/>
                  <a:ext cx="702" cy="324"/>
                </a:xfrm>
                <a:prstGeom prst="rect">
                  <a:avLst/>
                </a:prstGeom>
                <a:solidFill>
                  <a:schemeClr val="bg2">
                    <a:lumMod val="20000"/>
                    <a:lumOff val="80000"/>
                  </a:schemeClr>
                </a:solidFill>
                <a:ln w="9525">
                  <a:noFill/>
                  <a:miter lim="800000"/>
                  <a:headEnd/>
                  <a:tailEnd/>
                </a:ln>
              </p:spPr>
              <p:txBody>
                <a:bodyPr wrap="none" anchor="ctr"/>
                <a:lstStyle/>
                <a:p>
                  <a:pPr algn="r" defTabSz="914364"/>
                  <a:endParaRPr lang="en-US" sz="1700" baseline="-25000">
                    <a:solidFill>
                      <a:srgbClr val="000000"/>
                    </a:solidFill>
                  </a:endParaRPr>
                </a:p>
              </p:txBody>
            </p:sp>
          </p:grpSp>
          <p:sp>
            <p:nvSpPr>
              <p:cNvPr id="37" name="Line 82"/>
              <p:cNvSpPr>
                <a:spLocks noChangeShapeType="1"/>
              </p:cNvSpPr>
              <p:nvPr/>
            </p:nvSpPr>
            <p:spPr bwMode="auto">
              <a:xfrm flipV="1">
                <a:off x="4740" y="2840"/>
                <a:ext cx="0" cy="227"/>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38" name="Line 83"/>
              <p:cNvSpPr>
                <a:spLocks noChangeShapeType="1"/>
              </p:cNvSpPr>
              <p:nvPr/>
            </p:nvSpPr>
            <p:spPr bwMode="auto">
              <a:xfrm flipV="1">
                <a:off x="4569" y="2840"/>
                <a:ext cx="171"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39" name="Line 84"/>
              <p:cNvSpPr>
                <a:spLocks noChangeShapeType="1"/>
              </p:cNvSpPr>
              <p:nvPr/>
            </p:nvSpPr>
            <p:spPr bwMode="auto">
              <a:xfrm flipV="1">
                <a:off x="5465" y="2840"/>
                <a:ext cx="165"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40" name="Line 85"/>
              <p:cNvSpPr>
                <a:spLocks noChangeShapeType="1"/>
              </p:cNvSpPr>
              <p:nvPr/>
            </p:nvSpPr>
            <p:spPr bwMode="auto">
              <a:xfrm flipV="1">
                <a:off x="4569" y="2251"/>
                <a:ext cx="0" cy="5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41" name="Line 86"/>
              <p:cNvSpPr>
                <a:spLocks noChangeShapeType="1"/>
              </p:cNvSpPr>
              <p:nvPr/>
            </p:nvSpPr>
            <p:spPr bwMode="auto">
              <a:xfrm flipV="1">
                <a:off x="5620" y="2251"/>
                <a:ext cx="0" cy="5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42" name="Line 87"/>
              <p:cNvSpPr>
                <a:spLocks noChangeShapeType="1"/>
              </p:cNvSpPr>
              <p:nvPr/>
            </p:nvSpPr>
            <p:spPr bwMode="auto">
              <a:xfrm flipV="1">
                <a:off x="4558" y="2251"/>
                <a:ext cx="1062"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43" name="Line 88"/>
              <p:cNvSpPr>
                <a:spLocks noChangeShapeType="1"/>
              </p:cNvSpPr>
              <p:nvPr/>
            </p:nvSpPr>
            <p:spPr bwMode="auto">
              <a:xfrm flipV="1">
                <a:off x="4569" y="3067"/>
                <a:ext cx="0" cy="10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44" name="Line 89"/>
              <p:cNvSpPr>
                <a:spLocks noChangeShapeType="1"/>
              </p:cNvSpPr>
              <p:nvPr/>
            </p:nvSpPr>
            <p:spPr bwMode="auto">
              <a:xfrm flipV="1">
                <a:off x="4558" y="3065"/>
                <a:ext cx="182" cy="2"/>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45" name="Line 90"/>
              <p:cNvSpPr>
                <a:spLocks noChangeShapeType="1"/>
              </p:cNvSpPr>
              <p:nvPr/>
            </p:nvSpPr>
            <p:spPr bwMode="auto">
              <a:xfrm flipV="1">
                <a:off x="5465" y="3067"/>
                <a:ext cx="165"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46" name="Line 91"/>
              <p:cNvSpPr>
                <a:spLocks noChangeShapeType="1"/>
              </p:cNvSpPr>
              <p:nvPr/>
            </p:nvSpPr>
            <p:spPr bwMode="auto">
              <a:xfrm flipV="1">
                <a:off x="5620" y="3067"/>
                <a:ext cx="0" cy="1089"/>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47" name="Line 92"/>
              <p:cNvSpPr>
                <a:spLocks noChangeShapeType="1"/>
              </p:cNvSpPr>
              <p:nvPr/>
            </p:nvSpPr>
            <p:spPr bwMode="auto">
              <a:xfrm flipV="1">
                <a:off x="4569" y="4156"/>
                <a:ext cx="1063" cy="0"/>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sp>
            <p:nvSpPr>
              <p:cNvPr id="48" name="Line 93"/>
              <p:cNvSpPr>
                <a:spLocks noChangeShapeType="1"/>
              </p:cNvSpPr>
              <p:nvPr/>
            </p:nvSpPr>
            <p:spPr bwMode="auto">
              <a:xfrm flipV="1">
                <a:off x="5465" y="2840"/>
                <a:ext cx="0" cy="228"/>
              </a:xfrm>
              <a:prstGeom prst="line">
                <a:avLst/>
              </a:prstGeom>
              <a:noFill/>
              <a:ln w="38100">
                <a:solidFill>
                  <a:schemeClr val="tx1"/>
                </a:solidFill>
                <a:round/>
                <a:headEnd/>
                <a:tailEnd/>
              </a:ln>
            </p:spPr>
            <p:txBody>
              <a:bodyPr/>
              <a:lstStyle/>
              <a:p>
                <a:pPr algn="r" defTabSz="914364"/>
                <a:endParaRPr lang="en-NZ" sz="1700" baseline="-25000">
                  <a:solidFill>
                    <a:srgbClr val="000000"/>
                  </a:solidFill>
                </a:endParaRPr>
              </a:p>
            </p:txBody>
          </p:sp>
        </p:grpSp>
        <p:sp>
          <p:nvSpPr>
            <p:cNvPr id="17" name="Rectangle 22"/>
            <p:cNvSpPr>
              <a:spLocks noChangeArrowheads="1"/>
            </p:cNvSpPr>
            <p:nvPr/>
          </p:nvSpPr>
          <p:spPr bwMode="auto">
            <a:xfrm>
              <a:off x="6508750" y="4084638"/>
              <a:ext cx="71438" cy="287337"/>
            </a:xfrm>
            <a:prstGeom prst="rect">
              <a:avLst/>
            </a:prstGeom>
            <a:gradFill rotWithShape="1">
              <a:gsLst>
                <a:gs pos="0">
                  <a:schemeClr val="bg1"/>
                </a:gs>
                <a:gs pos="100000">
                  <a:srgbClr val="C0C0C0"/>
                </a:gs>
              </a:gsLst>
              <a:lin ang="270000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C0C0C0"/>
              </a:extrusionClr>
            </a:sp3d>
          </p:spPr>
          <p:txBody>
            <a:bodyPr wrap="none" anchor="ctr">
              <a:flatTx/>
            </a:bodyPr>
            <a:lstStyle/>
            <a:p>
              <a:pPr algn="ctr" defTabSz="914364"/>
              <a:endParaRPr lang="en-US" sz="1700" baseline="-25000">
                <a:solidFill>
                  <a:srgbClr val="000000"/>
                </a:solidFill>
              </a:endParaRPr>
            </a:p>
          </p:txBody>
        </p:sp>
        <p:sp>
          <p:nvSpPr>
            <p:cNvPr id="18" name="Rectangle 23"/>
            <p:cNvSpPr>
              <a:spLocks noChangeArrowheads="1"/>
            </p:cNvSpPr>
            <p:nvPr/>
          </p:nvSpPr>
          <p:spPr bwMode="auto">
            <a:xfrm>
              <a:off x="6653213" y="4084638"/>
              <a:ext cx="71437" cy="287337"/>
            </a:xfrm>
            <a:prstGeom prst="rect">
              <a:avLst/>
            </a:prstGeom>
            <a:gradFill rotWithShape="1">
              <a:gsLst>
                <a:gs pos="0">
                  <a:schemeClr val="bg1"/>
                </a:gs>
                <a:gs pos="100000">
                  <a:srgbClr val="C0C0C0"/>
                </a:gs>
              </a:gsLst>
              <a:lin ang="270000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C0C0C0"/>
              </a:extrusionClr>
            </a:sp3d>
          </p:spPr>
          <p:txBody>
            <a:bodyPr wrap="none" anchor="ctr">
              <a:flatTx/>
            </a:bodyPr>
            <a:lstStyle/>
            <a:p>
              <a:pPr algn="ctr" defTabSz="914364"/>
              <a:endParaRPr lang="en-US" sz="1700" baseline="-25000">
                <a:solidFill>
                  <a:srgbClr val="000000"/>
                </a:solidFill>
              </a:endParaRPr>
            </a:p>
          </p:txBody>
        </p:sp>
        <p:sp>
          <p:nvSpPr>
            <p:cNvPr id="19" name="Rectangle 24"/>
            <p:cNvSpPr>
              <a:spLocks noChangeArrowheads="1"/>
            </p:cNvSpPr>
            <p:nvPr/>
          </p:nvSpPr>
          <p:spPr bwMode="auto">
            <a:xfrm>
              <a:off x="6796088" y="4084638"/>
              <a:ext cx="71437" cy="287337"/>
            </a:xfrm>
            <a:prstGeom prst="rect">
              <a:avLst/>
            </a:prstGeom>
            <a:gradFill rotWithShape="1">
              <a:gsLst>
                <a:gs pos="0">
                  <a:schemeClr val="bg1"/>
                </a:gs>
                <a:gs pos="100000">
                  <a:srgbClr val="C0C0C0"/>
                </a:gs>
              </a:gsLst>
              <a:lin ang="270000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C0C0C0"/>
              </a:extrusionClr>
            </a:sp3d>
          </p:spPr>
          <p:txBody>
            <a:bodyPr wrap="none" anchor="ctr">
              <a:flatTx/>
            </a:bodyPr>
            <a:lstStyle/>
            <a:p>
              <a:pPr algn="ctr" defTabSz="914364"/>
              <a:endParaRPr lang="en-US" sz="1700" baseline="-25000">
                <a:solidFill>
                  <a:srgbClr val="000000"/>
                </a:solidFill>
              </a:endParaRPr>
            </a:p>
          </p:txBody>
        </p:sp>
        <p:sp>
          <p:nvSpPr>
            <p:cNvPr id="20" name="Text Box 25"/>
            <p:cNvSpPr txBox="1">
              <a:spLocks noChangeArrowheads="1"/>
            </p:cNvSpPr>
            <p:nvPr/>
          </p:nvSpPr>
          <p:spPr bwMode="auto">
            <a:xfrm>
              <a:off x="6227764" y="3797300"/>
              <a:ext cx="936625" cy="226215"/>
            </a:xfrm>
            <a:prstGeom prst="rect">
              <a:avLst/>
            </a:prstGeom>
            <a:noFill/>
            <a:ln w="9525">
              <a:noFill/>
              <a:miter lim="800000"/>
              <a:headEnd/>
              <a:tailEnd/>
            </a:ln>
          </p:spPr>
          <p:txBody>
            <a:bodyPr>
              <a:spAutoFit/>
            </a:bodyPr>
            <a:lstStyle/>
            <a:p>
              <a:pPr algn="ctr" defTabSz="914364"/>
              <a:r>
                <a:rPr lang="en-US" sz="800" dirty="0">
                  <a:solidFill>
                    <a:srgbClr val="000000"/>
                  </a:solidFill>
                </a:rPr>
                <a:t>FB Network</a:t>
              </a:r>
            </a:p>
          </p:txBody>
        </p:sp>
        <p:sp>
          <p:nvSpPr>
            <p:cNvPr id="21" name="Line 95"/>
            <p:cNvSpPr>
              <a:spLocks noChangeShapeType="1"/>
            </p:cNvSpPr>
            <p:nvPr/>
          </p:nvSpPr>
          <p:spPr bwMode="auto">
            <a:xfrm>
              <a:off x="5580063" y="3476625"/>
              <a:ext cx="792162" cy="0"/>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22" name="Line 96"/>
            <p:cNvSpPr>
              <a:spLocks noChangeShapeType="1"/>
            </p:cNvSpPr>
            <p:nvPr/>
          </p:nvSpPr>
          <p:spPr bwMode="auto">
            <a:xfrm>
              <a:off x="5580063" y="3621088"/>
              <a:ext cx="792162" cy="0"/>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23" name="Line 97"/>
            <p:cNvSpPr>
              <a:spLocks noChangeShapeType="1"/>
            </p:cNvSpPr>
            <p:nvPr/>
          </p:nvSpPr>
          <p:spPr bwMode="auto">
            <a:xfrm>
              <a:off x="5580063" y="3979863"/>
              <a:ext cx="792162" cy="0"/>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24" name="Line 98"/>
            <p:cNvSpPr>
              <a:spLocks noChangeShapeType="1"/>
            </p:cNvSpPr>
            <p:nvPr/>
          </p:nvSpPr>
          <p:spPr bwMode="auto">
            <a:xfrm>
              <a:off x="5580063" y="4124325"/>
              <a:ext cx="792162" cy="0"/>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25" name="Line 99"/>
            <p:cNvSpPr>
              <a:spLocks noChangeShapeType="1"/>
            </p:cNvSpPr>
            <p:nvPr/>
          </p:nvSpPr>
          <p:spPr bwMode="auto">
            <a:xfrm>
              <a:off x="7019925" y="3979863"/>
              <a:ext cx="792163" cy="0"/>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26" name="Line 100"/>
            <p:cNvSpPr>
              <a:spLocks noChangeShapeType="1"/>
            </p:cNvSpPr>
            <p:nvPr/>
          </p:nvSpPr>
          <p:spPr bwMode="auto">
            <a:xfrm>
              <a:off x="7019925" y="4124325"/>
              <a:ext cx="792163" cy="0"/>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27" name="Line 101"/>
            <p:cNvSpPr>
              <a:spLocks noChangeShapeType="1"/>
            </p:cNvSpPr>
            <p:nvPr/>
          </p:nvSpPr>
          <p:spPr bwMode="auto">
            <a:xfrm>
              <a:off x="5580063" y="4268788"/>
              <a:ext cx="431800" cy="0"/>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28" name="Line 102"/>
            <p:cNvSpPr>
              <a:spLocks noChangeShapeType="1"/>
            </p:cNvSpPr>
            <p:nvPr/>
          </p:nvSpPr>
          <p:spPr bwMode="auto">
            <a:xfrm>
              <a:off x="6011863" y="4629150"/>
              <a:ext cx="1368425" cy="0"/>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29" name="Line 103"/>
            <p:cNvSpPr>
              <a:spLocks noChangeShapeType="1"/>
            </p:cNvSpPr>
            <p:nvPr/>
          </p:nvSpPr>
          <p:spPr bwMode="auto">
            <a:xfrm>
              <a:off x="7380288" y="4268788"/>
              <a:ext cx="431800" cy="0"/>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30" name="Line 104"/>
            <p:cNvSpPr>
              <a:spLocks noChangeShapeType="1"/>
            </p:cNvSpPr>
            <p:nvPr/>
          </p:nvSpPr>
          <p:spPr bwMode="auto">
            <a:xfrm>
              <a:off x="7380288" y="4268788"/>
              <a:ext cx="0" cy="360362"/>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31" name="Line 105"/>
            <p:cNvSpPr>
              <a:spLocks noChangeShapeType="1"/>
            </p:cNvSpPr>
            <p:nvPr/>
          </p:nvSpPr>
          <p:spPr bwMode="auto">
            <a:xfrm>
              <a:off x="6011863" y="4268788"/>
              <a:ext cx="0" cy="360362"/>
            </a:xfrm>
            <a:prstGeom prst="line">
              <a:avLst/>
            </a:prstGeom>
            <a:noFill/>
            <a:ln w="22225">
              <a:solidFill>
                <a:schemeClr val="tx1"/>
              </a:solidFill>
              <a:round/>
              <a:headEnd/>
              <a:tailEnd/>
            </a:ln>
          </p:spPr>
          <p:txBody>
            <a:bodyPr/>
            <a:lstStyle/>
            <a:p>
              <a:pPr algn="r" defTabSz="914364"/>
              <a:endParaRPr lang="en-NZ" sz="1700" baseline="-25000">
                <a:solidFill>
                  <a:srgbClr val="000000"/>
                </a:solidFill>
              </a:endParaRPr>
            </a:p>
          </p:txBody>
        </p:sp>
        <p:sp>
          <p:nvSpPr>
            <p:cNvPr id="32" name="Line 109"/>
            <p:cNvSpPr>
              <a:spLocks noChangeShapeType="1"/>
            </p:cNvSpPr>
            <p:nvPr/>
          </p:nvSpPr>
          <p:spPr bwMode="auto">
            <a:xfrm>
              <a:off x="8172450" y="4556125"/>
              <a:ext cx="0" cy="960438"/>
            </a:xfrm>
            <a:prstGeom prst="line">
              <a:avLst/>
            </a:prstGeom>
            <a:noFill/>
            <a:ln w="38100">
              <a:solidFill>
                <a:schemeClr val="tx1"/>
              </a:solidFill>
              <a:round/>
              <a:headEnd type="triangle" w="med" len="med"/>
              <a:tailEnd type="triangle" w="med" len="med"/>
            </a:ln>
          </p:spPr>
          <p:txBody>
            <a:bodyPr/>
            <a:lstStyle/>
            <a:p>
              <a:pPr algn="r" defTabSz="914364"/>
              <a:endParaRPr lang="en-NZ" sz="1700" baseline="-25000">
                <a:solidFill>
                  <a:srgbClr val="000000"/>
                </a:solidFill>
              </a:endParaRPr>
            </a:p>
          </p:txBody>
        </p:sp>
        <p:sp>
          <p:nvSpPr>
            <p:cNvPr id="33" name="Line 110"/>
            <p:cNvSpPr>
              <a:spLocks noChangeShapeType="1"/>
            </p:cNvSpPr>
            <p:nvPr/>
          </p:nvSpPr>
          <p:spPr bwMode="auto">
            <a:xfrm>
              <a:off x="5219700" y="2755900"/>
              <a:ext cx="0" cy="503238"/>
            </a:xfrm>
            <a:prstGeom prst="line">
              <a:avLst/>
            </a:prstGeom>
            <a:noFill/>
            <a:ln w="38100">
              <a:solidFill>
                <a:schemeClr val="tx1"/>
              </a:solidFill>
              <a:round/>
              <a:headEnd type="triangle" w="med" len="med"/>
              <a:tailEnd type="triangle" w="med" len="med"/>
            </a:ln>
          </p:spPr>
          <p:txBody>
            <a:bodyPr/>
            <a:lstStyle/>
            <a:p>
              <a:pPr algn="r" defTabSz="914364"/>
              <a:endParaRPr lang="en-NZ" sz="1700" baseline="-25000">
                <a:solidFill>
                  <a:srgbClr val="000000"/>
                </a:solidFill>
              </a:endParaRPr>
            </a:p>
          </p:txBody>
        </p:sp>
        <p:sp>
          <p:nvSpPr>
            <p:cNvPr id="34" name="Line 114"/>
            <p:cNvSpPr>
              <a:spLocks noChangeShapeType="1"/>
            </p:cNvSpPr>
            <p:nvPr/>
          </p:nvSpPr>
          <p:spPr bwMode="auto">
            <a:xfrm flipH="1" flipV="1">
              <a:off x="6659563" y="4508500"/>
              <a:ext cx="0" cy="360363"/>
            </a:xfrm>
            <a:prstGeom prst="line">
              <a:avLst/>
            </a:prstGeom>
            <a:noFill/>
            <a:ln w="38100">
              <a:solidFill>
                <a:schemeClr val="tx1"/>
              </a:solidFill>
              <a:prstDash val="dash"/>
              <a:round/>
              <a:headEnd type="triangle" w="med" len="med"/>
              <a:tailEnd type="triangle" w="med" len="med"/>
            </a:ln>
          </p:spPr>
          <p:txBody>
            <a:bodyPr/>
            <a:lstStyle/>
            <a:p>
              <a:pPr algn="r" defTabSz="914364"/>
              <a:endParaRPr lang="en-NZ" sz="1700" baseline="-25000">
                <a:solidFill>
                  <a:srgbClr val="000000"/>
                </a:solidFill>
              </a:endParaRPr>
            </a:p>
          </p:txBody>
        </p:sp>
        <p:sp>
          <p:nvSpPr>
            <p:cNvPr id="35" name="Rectangle 112"/>
            <p:cNvSpPr>
              <a:spLocks noChangeArrowheads="1"/>
            </p:cNvSpPr>
            <p:nvPr/>
          </p:nvSpPr>
          <p:spPr bwMode="auto">
            <a:xfrm>
              <a:off x="5435600" y="4941888"/>
              <a:ext cx="2447925" cy="366712"/>
            </a:xfrm>
            <a:prstGeom prst="rect">
              <a:avLst/>
            </a:prstGeom>
            <a:solidFill>
              <a:srgbClr val="BDFFBD"/>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BDFFBD"/>
              </a:extrusionClr>
            </a:sp3d>
          </p:spPr>
          <p:txBody>
            <a:bodyPr wrap="none" anchor="ctr">
              <a:flatTx/>
            </a:bodyPr>
            <a:lstStyle/>
            <a:p>
              <a:pPr algn="ctr" defTabSz="914364"/>
              <a:r>
                <a:rPr lang="en-US" sz="1700" dirty="0">
                  <a:solidFill>
                    <a:srgbClr val="000000"/>
                  </a:solidFill>
                </a:rPr>
                <a:t>Scheduling Function</a:t>
              </a:r>
            </a:p>
          </p:txBody>
        </p:sp>
      </p:grpSp>
      <p:sp>
        <p:nvSpPr>
          <p:cNvPr id="84" name="Rectangle 83"/>
          <p:cNvSpPr/>
          <p:nvPr/>
        </p:nvSpPr>
        <p:spPr>
          <a:xfrm>
            <a:off x="6946242" y="2709576"/>
            <a:ext cx="2266967" cy="313932"/>
          </a:xfrm>
          <a:prstGeom prst="rect">
            <a:avLst/>
          </a:prstGeom>
        </p:spPr>
        <p:txBody>
          <a:bodyPr wrap="none">
            <a:spAutoFit/>
          </a:bodyPr>
          <a:lstStyle/>
          <a:p>
            <a:r>
              <a:rPr lang="en-US" sz="1440" dirty="0">
                <a:solidFill>
                  <a:srgbClr val="000000"/>
                </a:solidFill>
              </a:rPr>
              <a:t>Communication mapping</a:t>
            </a:r>
            <a:endParaRPr lang="en-GB" sz="1440" dirty="0"/>
          </a:p>
        </p:txBody>
      </p:sp>
      <p:sp>
        <p:nvSpPr>
          <p:cNvPr id="85" name="Rectangle 84"/>
          <p:cNvSpPr/>
          <p:nvPr/>
        </p:nvSpPr>
        <p:spPr>
          <a:xfrm>
            <a:off x="10295120" y="4495964"/>
            <a:ext cx="920445" cy="535531"/>
          </a:xfrm>
          <a:prstGeom prst="rect">
            <a:avLst/>
          </a:prstGeom>
        </p:spPr>
        <p:txBody>
          <a:bodyPr wrap="none">
            <a:spAutoFit/>
          </a:bodyPr>
          <a:lstStyle/>
          <a:p>
            <a:r>
              <a:rPr lang="en-US" sz="1440" dirty="0">
                <a:solidFill>
                  <a:srgbClr val="000000"/>
                </a:solidFill>
              </a:rPr>
              <a:t>Process</a:t>
            </a:r>
          </a:p>
          <a:p>
            <a:r>
              <a:rPr lang="en-US" sz="1440" dirty="0">
                <a:solidFill>
                  <a:srgbClr val="000000"/>
                </a:solidFill>
              </a:rPr>
              <a:t>mapping</a:t>
            </a:r>
            <a:endParaRPr lang="en-GB" sz="1440" dirty="0"/>
          </a:p>
        </p:txBody>
      </p:sp>
    </p:spTree>
    <p:extLst>
      <p:ext uri="{BB962C8B-B14F-4D97-AF65-F5344CB8AC3E}">
        <p14:creationId xmlns:p14="http://schemas.microsoft.com/office/powerpoint/2010/main" val="3358159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8786" b="12606"/>
          <a:stretch/>
        </p:blipFill>
        <p:spPr bwMode="auto">
          <a:xfrm>
            <a:off x="7729456" y="2986267"/>
            <a:ext cx="3607458"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4"/>
          <p:cNvSpPr>
            <a:spLocks noGrp="1"/>
          </p:cNvSpPr>
          <p:nvPr>
            <p:ph type="title"/>
          </p:nvPr>
        </p:nvSpPr>
        <p:spPr/>
        <p:txBody>
          <a:bodyPr>
            <a:normAutofit fontScale="90000"/>
          </a:bodyPr>
          <a:lstStyle/>
          <a:p>
            <a:r>
              <a:rPr lang="en-US" sz="3840" b="1" dirty="0">
                <a:solidFill>
                  <a:srgbClr val="002060"/>
                </a:solidFill>
              </a:rPr>
              <a:t>Resources – scheduling functions</a:t>
            </a:r>
          </a:p>
        </p:txBody>
      </p:sp>
      <p:sp>
        <p:nvSpPr>
          <p:cNvPr id="3" name="Content Placeholder 2"/>
          <p:cNvSpPr>
            <a:spLocks noGrp="1"/>
          </p:cNvSpPr>
          <p:nvPr>
            <p:ph sz="half" idx="2"/>
          </p:nvPr>
        </p:nvSpPr>
        <p:spPr/>
        <p:txBody>
          <a:bodyPr/>
          <a:lstStyle/>
          <a:p>
            <a:r>
              <a:rPr lang="en-US" sz="2400" dirty="0"/>
              <a:t>Schedule algorithms for execution </a:t>
            </a:r>
          </a:p>
          <a:p>
            <a:r>
              <a:rPr lang="en-US" sz="2400" dirty="0"/>
              <a:t>Determines sequence </a:t>
            </a:r>
          </a:p>
          <a:p>
            <a:pPr lvl="1"/>
            <a:r>
              <a:rPr lang="en-US" sz="2160" dirty="0"/>
              <a:t>Of FBs execution</a:t>
            </a:r>
          </a:p>
          <a:p>
            <a:pPr lvl="1"/>
            <a:r>
              <a:rPr lang="en-US" sz="2160" dirty="0"/>
              <a:t>Of algorithms execution </a:t>
            </a:r>
            <a:endParaRPr lang="sv-SE" sz="216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086" y="3262662"/>
            <a:ext cx="6395629" cy="2765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753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26026" y="2708331"/>
            <a:ext cx="6805406" cy="32559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pPr>
              <a:lnSpc>
                <a:spcPct val="100000"/>
              </a:lnSpc>
              <a:spcBef>
                <a:spcPts val="360"/>
              </a:spcBef>
            </a:pPr>
            <a:r>
              <a:rPr lang="en-US" dirty="0"/>
              <a:t>Device Model</a:t>
            </a:r>
            <a:endParaRPr lang="en-GB" dirty="0"/>
          </a:p>
        </p:txBody>
      </p:sp>
      <p:sp>
        <p:nvSpPr>
          <p:cNvPr id="3" name="Content Placeholder 2"/>
          <p:cNvSpPr>
            <a:spLocks noGrp="1"/>
          </p:cNvSpPr>
          <p:nvPr>
            <p:ph sz="half" idx="2"/>
          </p:nvPr>
        </p:nvSpPr>
        <p:spPr>
          <a:xfrm>
            <a:off x="300503" y="893696"/>
            <a:ext cx="6805406" cy="1706070"/>
          </a:xfrm>
        </p:spPr>
        <p:txBody>
          <a:bodyPr/>
          <a:lstStyle/>
          <a:p>
            <a:r>
              <a:rPr lang="en-US" b="0" dirty="0">
                <a:solidFill>
                  <a:schemeClr val="tx1"/>
                </a:solidFill>
                <a:latin typeface="+mn-lt"/>
              </a:rPr>
              <a:t>An abstract model</a:t>
            </a:r>
            <a:r>
              <a:rPr lang="en-GB" b="0" dirty="0">
                <a:solidFill>
                  <a:schemeClr val="tx1"/>
                </a:solidFill>
                <a:latin typeface="+mn-lt"/>
              </a:rPr>
              <a:t> represents a physical instrument interacting with automation systems or process information, e.g.</a:t>
            </a:r>
          </a:p>
          <a:p>
            <a:pPr marL="696600" lvl="1" indent="-411480">
              <a:buFont typeface="Courier New" panose="02070309020205020404" pitchFamily="49" charset="0"/>
              <a:buChar char="o"/>
            </a:pPr>
            <a:r>
              <a:rPr lang="en-US" dirty="0">
                <a:solidFill>
                  <a:schemeClr val="tx1"/>
                </a:solidFill>
                <a:latin typeface="Arial"/>
              </a:rPr>
              <a:t>PLC, CNC, microcontroller, etc.</a:t>
            </a:r>
          </a:p>
          <a:p>
            <a:pPr marL="696600" lvl="1" indent="-411480">
              <a:buFont typeface="Courier New" panose="02070309020205020404" pitchFamily="49" charset="0"/>
              <a:buChar char="o"/>
            </a:pPr>
            <a:endParaRPr lang="en-US" sz="2160" dirty="0">
              <a:solidFill>
                <a:schemeClr val="tx1"/>
              </a:solidFill>
              <a:latin typeface="+mn-lt"/>
            </a:endParaRPr>
          </a:p>
          <a:p>
            <a:pPr marL="696600" lvl="1" indent="-411480">
              <a:buFont typeface="Courier New" panose="02070309020205020404" pitchFamily="49" charset="0"/>
              <a:buChar char="o"/>
            </a:pPr>
            <a:endParaRPr lang="en-US" sz="2160" dirty="0">
              <a:solidFill>
                <a:schemeClr val="tx1"/>
              </a:solidFill>
              <a:latin typeface="+mn-lt"/>
            </a:endParaRPr>
          </a:p>
        </p:txBody>
      </p:sp>
    </p:spTree>
    <p:extLst>
      <p:ext uri="{BB962C8B-B14F-4D97-AF65-F5344CB8AC3E}">
        <p14:creationId xmlns:p14="http://schemas.microsoft.com/office/powerpoint/2010/main" val="3169779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60"/>
              </a:spcBef>
            </a:pPr>
            <a:r>
              <a:rPr lang="en-US" dirty="0"/>
              <a:t>Device Model</a:t>
            </a:r>
            <a:endParaRPr lang="en-GB" dirty="0"/>
          </a:p>
        </p:txBody>
      </p:sp>
      <p:sp>
        <p:nvSpPr>
          <p:cNvPr id="3" name="Content Placeholder 2"/>
          <p:cNvSpPr>
            <a:spLocks noGrp="1"/>
          </p:cNvSpPr>
          <p:nvPr>
            <p:ph sz="half" idx="2"/>
          </p:nvPr>
        </p:nvSpPr>
        <p:spPr>
          <a:xfrm>
            <a:off x="739773" y="830231"/>
            <a:ext cx="4764556" cy="5245293"/>
          </a:xfrm>
        </p:spPr>
        <p:txBody>
          <a:bodyPr>
            <a:normAutofit/>
          </a:bodyPr>
          <a:lstStyle/>
          <a:p>
            <a:pPr marL="411480" indent="-411480">
              <a:buFont typeface="Arial" panose="020B0604020202020204" pitchFamily="34" charset="0"/>
              <a:buChar char="●"/>
            </a:pPr>
            <a:r>
              <a:rPr lang="en-GB" sz="2800" b="0" dirty="0">
                <a:solidFill>
                  <a:schemeClr val="tx1"/>
                </a:solidFill>
                <a:latin typeface="+mn-lt"/>
              </a:rPr>
              <a:t>A Device is specified by it process interfaces and communication interfaces</a:t>
            </a:r>
          </a:p>
          <a:p>
            <a:pPr marL="696600" lvl="1" indent="-411480">
              <a:buFont typeface="Courier New" panose="02070309020205020404" pitchFamily="49" charset="0"/>
              <a:buChar char="o"/>
            </a:pPr>
            <a:r>
              <a:rPr lang="en-GB" sz="2400" dirty="0">
                <a:solidFill>
                  <a:schemeClr val="tx1"/>
                </a:solidFill>
                <a:latin typeface="Arial"/>
              </a:rPr>
              <a:t>Process interface is the mapping between the physical entities (sensors, actuators) and the Resource</a:t>
            </a:r>
            <a:endParaRPr lang="en-US" sz="2400" dirty="0">
              <a:solidFill>
                <a:schemeClr val="tx1"/>
              </a:solidFill>
              <a:latin typeface="Arial"/>
            </a:endParaRPr>
          </a:p>
          <a:p>
            <a:pPr marL="411480" indent="-411480">
              <a:buFont typeface="Arial" panose="020B0604020202020204" pitchFamily="34" charset="0"/>
              <a:buChar char="●"/>
            </a:pPr>
            <a:r>
              <a:rPr lang="en-GB" sz="2800" b="0" dirty="0">
                <a:solidFill>
                  <a:schemeClr val="tx1"/>
                </a:solidFill>
                <a:latin typeface="+mn-lt"/>
              </a:rPr>
              <a:t>Contains multiple Resources</a:t>
            </a:r>
          </a:p>
          <a:p>
            <a:pPr marL="411480" indent="-411480">
              <a:buFont typeface="Arial" panose="020B0604020202020204" pitchFamily="34" charset="0"/>
              <a:buChar char="●"/>
            </a:pPr>
            <a:r>
              <a:rPr lang="en-GB" sz="2800" b="0" dirty="0">
                <a:solidFill>
                  <a:schemeClr val="tx1"/>
                </a:solidFill>
                <a:latin typeface="+mn-lt"/>
              </a:rPr>
              <a:t>All Resources use the same Communication and Process interfaces of the Device</a:t>
            </a:r>
            <a:endParaRPr lang="en-US" sz="2800" b="0" dirty="0">
              <a:solidFill>
                <a:schemeClr val="tx1"/>
              </a:solidFill>
              <a:latin typeface="+mn-lt"/>
            </a:endParaRPr>
          </a:p>
          <a:p>
            <a:pPr marL="696600" lvl="1" indent="-411480">
              <a:buFont typeface="Courier New" panose="02070309020205020404" pitchFamily="49" charset="0"/>
              <a:buChar char="o"/>
            </a:pPr>
            <a:endParaRPr lang="en-US" sz="3200" dirty="0">
              <a:solidFill>
                <a:schemeClr val="tx1"/>
              </a:solidFill>
              <a:latin typeface="+mn-lt"/>
            </a:endParaRPr>
          </a:p>
          <a:p>
            <a:pPr marL="696600" lvl="1" indent="-411480">
              <a:buFont typeface="Courier New" panose="02070309020205020404" pitchFamily="49" charset="0"/>
              <a:buChar char="o"/>
            </a:pPr>
            <a:endParaRPr lang="en-US" sz="3200" dirty="0">
              <a:solidFill>
                <a:schemeClr val="tx1"/>
              </a:solidFill>
              <a:latin typeface="+mn-lt"/>
            </a:endParaRPr>
          </a:p>
        </p:txBody>
      </p:sp>
      <p:sp>
        <p:nvSpPr>
          <p:cNvPr id="5" name="Slide Number Placeholder 4"/>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63</a:t>
            </a:fld>
            <a:endParaRPr lang="en-GB" noProof="0" dirty="0"/>
          </a:p>
        </p:txBody>
      </p:sp>
      <p:grpSp>
        <p:nvGrpSpPr>
          <p:cNvPr id="16" name="Group 19"/>
          <p:cNvGrpSpPr>
            <a:grpSpLocks/>
          </p:cNvGrpSpPr>
          <p:nvPr/>
        </p:nvGrpSpPr>
        <p:grpSpPr bwMode="auto">
          <a:xfrm>
            <a:off x="6382020" y="1531607"/>
            <a:ext cx="4644952" cy="3510199"/>
            <a:chOff x="431" y="1162"/>
            <a:chExt cx="4475" cy="2722"/>
          </a:xfrm>
        </p:grpSpPr>
        <p:sp>
          <p:nvSpPr>
            <p:cNvPr id="17" name="Rectangle 14"/>
            <p:cNvSpPr>
              <a:spLocks noChangeArrowheads="1"/>
            </p:cNvSpPr>
            <p:nvPr/>
          </p:nvSpPr>
          <p:spPr bwMode="auto">
            <a:xfrm>
              <a:off x="681" y="1162"/>
              <a:ext cx="4225" cy="2676"/>
            </a:xfrm>
            <a:prstGeom prst="rect">
              <a:avLst/>
            </a:prstGeom>
            <a:solidFill>
              <a:srgbClr val="FFFFFF"/>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FF"/>
              </a:extrusionClr>
            </a:sp3d>
          </p:spPr>
          <p:txBody>
            <a:bodyPr wrap="none" anchor="ctr">
              <a:flatTx/>
            </a:bodyPr>
            <a:lstStyle/>
            <a:p>
              <a:pPr algn="ctr" defTabSz="914364">
                <a:defRPr/>
              </a:pPr>
              <a:endParaRPr lang="en-US" sz="1400" kern="0" baseline="-25000">
                <a:solidFill>
                  <a:srgbClr val="000000"/>
                </a:solidFill>
              </a:endParaRPr>
            </a:p>
          </p:txBody>
        </p:sp>
        <p:sp>
          <p:nvSpPr>
            <p:cNvPr id="18" name="Rectangle 8"/>
            <p:cNvSpPr>
              <a:spLocks noChangeArrowheads="1"/>
            </p:cNvSpPr>
            <p:nvPr/>
          </p:nvSpPr>
          <p:spPr bwMode="auto">
            <a:xfrm>
              <a:off x="884" y="1842"/>
              <a:ext cx="1134" cy="1452"/>
            </a:xfrm>
            <a:prstGeom prst="rect">
              <a:avLst/>
            </a:prstGeom>
            <a:solidFill>
              <a:srgbClr val="BDFFB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BDFFBD"/>
              </a:extrusionClr>
            </a:sp3d>
          </p:spPr>
          <p:txBody>
            <a:bodyPr wrap="none" anchor="ctr">
              <a:flatTx/>
            </a:bodyPr>
            <a:lstStyle/>
            <a:p>
              <a:pPr algn="ctr" defTabSz="914364">
                <a:defRPr/>
              </a:pPr>
              <a:r>
                <a:rPr lang="de-DE" sz="1400" kern="0" dirty="0">
                  <a:solidFill>
                    <a:srgbClr val="000000"/>
                  </a:solidFill>
                </a:rPr>
                <a:t>Resource 1</a:t>
              </a: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AT" sz="1400" kern="0" dirty="0">
                <a:solidFill>
                  <a:srgbClr val="000000"/>
                </a:solidFill>
              </a:endParaRPr>
            </a:p>
          </p:txBody>
        </p:sp>
        <p:sp>
          <p:nvSpPr>
            <p:cNvPr id="19" name="Rectangle 10"/>
            <p:cNvSpPr>
              <a:spLocks noChangeArrowheads="1"/>
            </p:cNvSpPr>
            <p:nvPr/>
          </p:nvSpPr>
          <p:spPr bwMode="auto">
            <a:xfrm>
              <a:off x="2109" y="1842"/>
              <a:ext cx="1134" cy="1452"/>
            </a:xfrm>
            <a:prstGeom prst="rect">
              <a:avLst/>
            </a:prstGeom>
            <a:solidFill>
              <a:srgbClr val="BDFFB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BDFFBD"/>
              </a:extrusionClr>
            </a:sp3d>
          </p:spPr>
          <p:txBody>
            <a:bodyPr wrap="none" anchor="ctr">
              <a:flatTx/>
            </a:bodyPr>
            <a:lstStyle/>
            <a:p>
              <a:pPr algn="ctr" defTabSz="914364">
                <a:defRPr/>
              </a:pPr>
              <a:r>
                <a:rPr lang="de-DE" sz="1400" kern="0" dirty="0">
                  <a:solidFill>
                    <a:srgbClr val="000000"/>
                  </a:solidFill>
                </a:rPr>
                <a:t>Resource 2</a:t>
              </a: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AT" sz="1400" kern="0" dirty="0">
                <a:solidFill>
                  <a:srgbClr val="000000"/>
                </a:solidFill>
              </a:endParaRPr>
            </a:p>
          </p:txBody>
        </p:sp>
        <p:sp>
          <p:nvSpPr>
            <p:cNvPr id="20" name="Rectangle 11"/>
            <p:cNvSpPr>
              <a:spLocks noChangeArrowheads="1"/>
            </p:cNvSpPr>
            <p:nvPr/>
          </p:nvSpPr>
          <p:spPr bwMode="auto">
            <a:xfrm>
              <a:off x="3334" y="1842"/>
              <a:ext cx="1134" cy="1452"/>
            </a:xfrm>
            <a:prstGeom prst="rect">
              <a:avLst/>
            </a:prstGeom>
            <a:solidFill>
              <a:srgbClr val="BDFFB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BDFFBD"/>
              </a:extrusionClr>
            </a:sp3d>
          </p:spPr>
          <p:txBody>
            <a:bodyPr wrap="none" anchor="ctr">
              <a:flatTx/>
            </a:bodyPr>
            <a:lstStyle/>
            <a:p>
              <a:pPr algn="ctr" defTabSz="914364">
                <a:defRPr/>
              </a:pPr>
              <a:r>
                <a:rPr lang="de-DE" sz="1400" kern="0" dirty="0">
                  <a:solidFill>
                    <a:srgbClr val="000000"/>
                  </a:solidFill>
                </a:rPr>
                <a:t>Resource 3</a:t>
              </a: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DE" sz="1400" kern="0" dirty="0">
                <a:solidFill>
                  <a:srgbClr val="000000"/>
                </a:solidFill>
              </a:endParaRPr>
            </a:p>
            <a:p>
              <a:pPr algn="ctr" defTabSz="914364">
                <a:defRPr/>
              </a:pPr>
              <a:endParaRPr lang="de-AT" sz="1400" kern="0" dirty="0">
                <a:solidFill>
                  <a:srgbClr val="000000"/>
                </a:solidFill>
              </a:endParaRPr>
            </a:p>
          </p:txBody>
        </p:sp>
        <p:sp>
          <p:nvSpPr>
            <p:cNvPr id="21" name="Rectangle 13"/>
            <p:cNvSpPr>
              <a:spLocks noChangeArrowheads="1"/>
            </p:cNvSpPr>
            <p:nvPr/>
          </p:nvSpPr>
          <p:spPr bwMode="auto">
            <a:xfrm>
              <a:off x="431" y="3566"/>
              <a:ext cx="4445" cy="318"/>
            </a:xfrm>
            <a:prstGeom prst="rect">
              <a:avLst/>
            </a:prstGeom>
            <a:solidFill>
              <a:srgbClr val="BDFFB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BDFFBD"/>
              </a:extrusionClr>
            </a:sp3d>
          </p:spPr>
          <p:txBody>
            <a:bodyPr wrap="none" anchor="ctr">
              <a:flatTx/>
            </a:bodyPr>
            <a:lstStyle/>
            <a:p>
              <a:pPr algn="ctr" defTabSz="914364">
                <a:defRPr/>
              </a:pPr>
              <a:r>
                <a:rPr lang="de-DE" sz="1400" kern="0" dirty="0">
                  <a:solidFill>
                    <a:srgbClr val="000000"/>
                  </a:solidFill>
                </a:rPr>
                <a:t>Process interface(s)</a:t>
              </a:r>
              <a:endParaRPr lang="de-AT" sz="1400" kern="0" dirty="0">
                <a:solidFill>
                  <a:srgbClr val="000000"/>
                </a:solidFill>
              </a:endParaRPr>
            </a:p>
          </p:txBody>
        </p:sp>
        <p:sp>
          <p:nvSpPr>
            <p:cNvPr id="22" name="Rectangle 12"/>
            <p:cNvSpPr>
              <a:spLocks noChangeArrowheads="1"/>
            </p:cNvSpPr>
            <p:nvPr/>
          </p:nvSpPr>
          <p:spPr bwMode="auto">
            <a:xfrm>
              <a:off x="476" y="1207"/>
              <a:ext cx="4400" cy="318"/>
            </a:xfrm>
            <a:prstGeom prst="rect">
              <a:avLst/>
            </a:prstGeom>
            <a:solidFill>
              <a:srgbClr val="BDFFB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BDFFBD"/>
              </a:extrusionClr>
            </a:sp3d>
          </p:spPr>
          <p:txBody>
            <a:bodyPr wrap="none" anchor="ctr">
              <a:flatTx/>
            </a:bodyPr>
            <a:lstStyle/>
            <a:p>
              <a:pPr algn="ctr" defTabSz="914364">
                <a:defRPr/>
              </a:pPr>
              <a:r>
                <a:rPr lang="de-DE" sz="1400" kern="0" dirty="0">
                  <a:solidFill>
                    <a:srgbClr val="000000"/>
                  </a:solidFill>
                </a:rPr>
                <a:t>Communication interface(s)</a:t>
              </a:r>
              <a:endParaRPr lang="de-AT" sz="1400" kern="0" dirty="0">
                <a:solidFill>
                  <a:srgbClr val="000000"/>
                </a:solidFill>
              </a:endParaRPr>
            </a:p>
          </p:txBody>
        </p:sp>
        <p:sp>
          <p:nvSpPr>
            <p:cNvPr id="23" name="Rectangle 15"/>
            <p:cNvSpPr>
              <a:spLocks noChangeArrowheads="1"/>
            </p:cNvSpPr>
            <p:nvPr/>
          </p:nvSpPr>
          <p:spPr bwMode="auto">
            <a:xfrm>
              <a:off x="1066" y="2251"/>
              <a:ext cx="3039" cy="227"/>
            </a:xfrm>
            <a:prstGeom prst="rect">
              <a:avLst/>
            </a:prstGeom>
            <a:solidFill>
              <a:srgbClr val="333399"/>
            </a:solidFill>
            <a:ln w="9525">
              <a:solidFill>
                <a:srgbClr val="000000"/>
              </a:solidFill>
              <a:miter lim="800000"/>
              <a:headEnd/>
              <a:tailEnd/>
            </a:ln>
          </p:spPr>
          <p:txBody>
            <a:bodyPr wrap="none" anchor="ctr"/>
            <a:lstStyle/>
            <a:p>
              <a:pPr algn="ctr" defTabSz="914364">
                <a:defRPr/>
              </a:pPr>
              <a:r>
                <a:rPr lang="de-DE" sz="1400" kern="0" dirty="0">
                  <a:solidFill>
                    <a:srgbClr val="FFFFFF"/>
                  </a:solidFill>
                </a:rPr>
                <a:t>Application A</a:t>
              </a:r>
              <a:endParaRPr lang="de-AT" sz="1400" kern="0" dirty="0">
                <a:solidFill>
                  <a:srgbClr val="FFFFFF"/>
                </a:solidFill>
              </a:endParaRPr>
            </a:p>
          </p:txBody>
        </p:sp>
        <p:sp>
          <p:nvSpPr>
            <p:cNvPr id="24" name="Rectangle 16"/>
            <p:cNvSpPr>
              <a:spLocks noChangeArrowheads="1"/>
            </p:cNvSpPr>
            <p:nvPr/>
          </p:nvSpPr>
          <p:spPr bwMode="auto">
            <a:xfrm>
              <a:off x="1202" y="2886"/>
              <a:ext cx="1678" cy="227"/>
            </a:xfrm>
            <a:prstGeom prst="rect">
              <a:avLst/>
            </a:prstGeom>
            <a:solidFill>
              <a:srgbClr val="333399"/>
            </a:solidFill>
            <a:ln w="9525">
              <a:solidFill>
                <a:srgbClr val="000000"/>
              </a:solidFill>
              <a:miter lim="800000"/>
              <a:headEnd/>
              <a:tailEnd/>
            </a:ln>
          </p:spPr>
          <p:txBody>
            <a:bodyPr wrap="none" anchor="ctr"/>
            <a:lstStyle/>
            <a:p>
              <a:pPr algn="ctr" defTabSz="914364">
                <a:defRPr/>
              </a:pPr>
              <a:r>
                <a:rPr lang="de-DE" sz="1400" kern="0" dirty="0">
                  <a:solidFill>
                    <a:srgbClr val="FFFFFF"/>
                  </a:solidFill>
                </a:rPr>
                <a:t>Application B</a:t>
              </a:r>
              <a:endParaRPr lang="de-AT" sz="1400" kern="0" dirty="0">
                <a:solidFill>
                  <a:srgbClr val="FFFFFF"/>
                </a:solidFill>
              </a:endParaRPr>
            </a:p>
          </p:txBody>
        </p:sp>
        <p:sp>
          <p:nvSpPr>
            <p:cNvPr id="25" name="Rectangle 17"/>
            <p:cNvSpPr>
              <a:spLocks noChangeArrowheads="1"/>
            </p:cNvSpPr>
            <p:nvPr/>
          </p:nvSpPr>
          <p:spPr bwMode="auto">
            <a:xfrm>
              <a:off x="3424" y="2886"/>
              <a:ext cx="953" cy="227"/>
            </a:xfrm>
            <a:prstGeom prst="rect">
              <a:avLst/>
            </a:prstGeom>
            <a:solidFill>
              <a:srgbClr val="333399"/>
            </a:solidFill>
            <a:ln w="9525">
              <a:solidFill>
                <a:srgbClr val="000000"/>
              </a:solidFill>
              <a:miter lim="800000"/>
              <a:headEnd/>
              <a:tailEnd/>
            </a:ln>
          </p:spPr>
          <p:txBody>
            <a:bodyPr wrap="none" anchor="ctr"/>
            <a:lstStyle/>
            <a:p>
              <a:pPr algn="ctr" defTabSz="914364">
                <a:defRPr/>
              </a:pPr>
              <a:r>
                <a:rPr lang="de-DE" sz="1400" kern="0" dirty="0">
                  <a:solidFill>
                    <a:srgbClr val="FFFFFF"/>
                  </a:solidFill>
                </a:rPr>
                <a:t>Application C</a:t>
              </a:r>
              <a:endParaRPr lang="de-AT" sz="1400" kern="0" dirty="0">
                <a:solidFill>
                  <a:srgbClr val="FFFFFF"/>
                </a:solidFill>
              </a:endParaRPr>
            </a:p>
          </p:txBody>
        </p:sp>
      </p:grpSp>
    </p:spTree>
    <p:extLst>
      <p:ext uri="{BB962C8B-B14F-4D97-AF65-F5344CB8AC3E}">
        <p14:creationId xmlns:p14="http://schemas.microsoft.com/office/powerpoint/2010/main" val="340370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40" b="1" dirty="0">
                <a:solidFill>
                  <a:schemeClr val="accent1"/>
                </a:solidFill>
              </a:rPr>
              <a:t>Device model: example of use</a:t>
            </a:r>
            <a:endParaRPr lang="sv-SE" sz="3840" b="1" dirty="0">
              <a:solidFill>
                <a:schemeClr val="accent1"/>
              </a:solidFill>
            </a:endParaRPr>
          </a:p>
        </p:txBody>
      </p:sp>
      <p:sp>
        <p:nvSpPr>
          <p:cNvPr id="4" name="Slide Number Placeholder 3"/>
          <p:cNvSpPr>
            <a:spLocks noGrp="1"/>
          </p:cNvSpPr>
          <p:nvPr>
            <p:ph type="sldNum" sz="quarter" idx="4294967295"/>
          </p:nvPr>
        </p:nvSpPr>
        <p:spPr>
          <a:xfrm>
            <a:off x="8572500" y="5305425"/>
            <a:ext cx="3619500" cy="134938"/>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r">
              <a:defRPr/>
            </a:pPr>
            <a:fld id="{805BCDE0-955E-2A43-932A-046BF80DB991}" type="slidenum">
              <a:rPr lang="en-GB" smtClean="0"/>
              <a:pPr algn="r">
                <a:defRPr/>
              </a:pPr>
              <a:t>64</a:t>
            </a:fld>
            <a:endParaRPr lang="en-GB" dirty="0">
              <a:solidFill>
                <a:prstClr val="black">
                  <a:tint val="75000"/>
                </a:prstClr>
              </a:solidFill>
            </a:endParaRPr>
          </a:p>
        </p:txBody>
      </p:sp>
      <p:pic>
        <p:nvPicPr>
          <p:cNvPr id="8" name="Picture 7">
            <a:extLst>
              <a:ext uri="{FF2B5EF4-FFF2-40B4-BE49-F238E27FC236}">
                <a16:creationId xmlns:a16="http://schemas.microsoft.com/office/drawing/2014/main" id="{4667E442-6957-2AC8-F2FC-3309A4EAF8F4}"/>
              </a:ext>
            </a:extLst>
          </p:cNvPr>
          <p:cNvPicPr>
            <a:picLocks noChangeAspect="1"/>
          </p:cNvPicPr>
          <p:nvPr/>
        </p:nvPicPr>
        <p:blipFill>
          <a:blip r:embed="rId2"/>
          <a:stretch>
            <a:fillRect/>
          </a:stretch>
        </p:blipFill>
        <p:spPr>
          <a:xfrm>
            <a:off x="422562" y="893763"/>
            <a:ext cx="6164587" cy="2623088"/>
          </a:xfrm>
          <a:prstGeom prst="rect">
            <a:avLst/>
          </a:prstGeom>
        </p:spPr>
      </p:pic>
      <p:pic>
        <p:nvPicPr>
          <p:cNvPr id="9" name="Picture 8">
            <a:extLst>
              <a:ext uri="{FF2B5EF4-FFF2-40B4-BE49-F238E27FC236}">
                <a16:creationId xmlns:a16="http://schemas.microsoft.com/office/drawing/2014/main" id="{BFC08BC0-190F-3ABC-3A40-99B19159FD38}"/>
              </a:ext>
            </a:extLst>
          </p:cNvPr>
          <p:cNvPicPr>
            <a:picLocks noChangeAspect="1"/>
          </p:cNvPicPr>
          <p:nvPr/>
        </p:nvPicPr>
        <p:blipFill>
          <a:blip r:embed="rId3"/>
          <a:stretch>
            <a:fillRect/>
          </a:stretch>
        </p:blipFill>
        <p:spPr>
          <a:xfrm>
            <a:off x="6862571" y="893763"/>
            <a:ext cx="4998122" cy="3543156"/>
          </a:xfrm>
          <a:prstGeom prst="rect">
            <a:avLst/>
          </a:prstGeom>
        </p:spPr>
      </p:pic>
      <p:pic>
        <p:nvPicPr>
          <p:cNvPr id="10" name="Picture 9">
            <a:extLst>
              <a:ext uri="{FF2B5EF4-FFF2-40B4-BE49-F238E27FC236}">
                <a16:creationId xmlns:a16="http://schemas.microsoft.com/office/drawing/2014/main" id="{9504722D-C929-98FE-5C3B-78B561F13551}"/>
              </a:ext>
            </a:extLst>
          </p:cNvPr>
          <p:cNvPicPr>
            <a:picLocks noChangeAspect="1"/>
          </p:cNvPicPr>
          <p:nvPr/>
        </p:nvPicPr>
        <p:blipFill>
          <a:blip r:embed="rId4"/>
          <a:stretch>
            <a:fillRect/>
          </a:stretch>
        </p:blipFill>
        <p:spPr>
          <a:xfrm>
            <a:off x="2830368" y="3601410"/>
            <a:ext cx="3154109" cy="3064206"/>
          </a:xfrm>
          <a:prstGeom prst="rect">
            <a:avLst/>
          </a:prstGeom>
        </p:spPr>
      </p:pic>
      <p:cxnSp>
        <p:nvCxnSpPr>
          <p:cNvPr id="12" name="Straight Arrow Connector 11">
            <a:extLst>
              <a:ext uri="{FF2B5EF4-FFF2-40B4-BE49-F238E27FC236}">
                <a16:creationId xmlns:a16="http://schemas.microsoft.com/office/drawing/2014/main" id="{0D776CF5-AC04-45B1-9E70-0776985C4B81}"/>
              </a:ext>
            </a:extLst>
          </p:cNvPr>
          <p:cNvCxnSpPr/>
          <p:nvPr/>
        </p:nvCxnSpPr>
        <p:spPr>
          <a:xfrm>
            <a:off x="1753644" y="2718148"/>
            <a:ext cx="1751212" cy="14404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223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96" y="2662095"/>
            <a:ext cx="3578106"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sz="3360" b="1" dirty="0">
                <a:solidFill>
                  <a:schemeClr val="accent1"/>
                </a:solidFill>
              </a:rPr>
              <a:t>Device classes</a:t>
            </a:r>
          </a:p>
        </p:txBody>
      </p:sp>
      <p:sp>
        <p:nvSpPr>
          <p:cNvPr id="3" name="Content Placeholder 2"/>
          <p:cNvSpPr>
            <a:spLocks noGrp="1"/>
          </p:cNvSpPr>
          <p:nvPr>
            <p:ph sz="half" idx="2"/>
          </p:nvPr>
        </p:nvSpPr>
        <p:spPr>
          <a:xfrm>
            <a:off x="4531425" y="949439"/>
            <a:ext cx="3379063" cy="706722"/>
          </a:xfrm>
        </p:spPr>
        <p:txBody>
          <a:bodyPr>
            <a:normAutofit/>
          </a:bodyPr>
          <a:lstStyle/>
          <a:p>
            <a:pPr marL="17146" lvl="1" indent="0">
              <a:buNone/>
            </a:pPr>
            <a:r>
              <a:rPr lang="en-US" sz="2000" dirty="0"/>
              <a:t>Class 1</a:t>
            </a:r>
          </a:p>
          <a:p>
            <a:pPr marL="360046" lvl="1">
              <a:buFont typeface="Arial" charset="0"/>
              <a:buChar char="•"/>
            </a:pPr>
            <a:r>
              <a:rPr lang="en-US" sz="1800" dirty="0"/>
              <a:t>New instance of FB library</a:t>
            </a:r>
          </a:p>
        </p:txBody>
      </p:sp>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46"/>
          <a:stretch/>
        </p:blipFill>
        <p:spPr bwMode="auto">
          <a:xfrm>
            <a:off x="4146624" y="2403150"/>
            <a:ext cx="369368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5377" y="2662095"/>
            <a:ext cx="3820262" cy="2405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910332" y="1047105"/>
            <a:ext cx="2399690" cy="1218113"/>
          </a:xfrm>
          <a:prstGeom prst="rect">
            <a:avLst/>
          </a:prstGeom>
        </p:spPr>
        <p:txBody>
          <a:bodyPr>
            <a:normAutofit fontScale="85000" lnSpcReduction="20000"/>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S PGothic" pitchFamily="34"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0"/>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6" lvl="1" indent="0">
              <a:buNone/>
            </a:pPr>
            <a:r>
              <a:rPr lang="en-US" sz="2000" dirty="0"/>
              <a:t>Class 0:</a:t>
            </a:r>
          </a:p>
          <a:p>
            <a:pPr marL="360046" lvl="2" indent="-342900"/>
            <a:r>
              <a:rPr lang="en-US" sz="1800" dirty="0"/>
              <a:t>Preprogrammed FB instances </a:t>
            </a:r>
          </a:p>
          <a:p>
            <a:pPr marL="360046" lvl="2" indent="-342900"/>
            <a:r>
              <a:rPr lang="en-US" sz="1800" dirty="0"/>
              <a:t>FBs connections can be changed </a:t>
            </a:r>
          </a:p>
        </p:txBody>
      </p:sp>
      <p:sp>
        <p:nvSpPr>
          <p:cNvPr id="9" name="Content Placeholder 2"/>
          <p:cNvSpPr txBox="1">
            <a:spLocks/>
          </p:cNvSpPr>
          <p:nvPr/>
        </p:nvSpPr>
        <p:spPr>
          <a:xfrm>
            <a:off x="8600887" y="949439"/>
            <a:ext cx="2968892" cy="946498"/>
          </a:xfrm>
          <a:prstGeom prst="rect">
            <a:avLst/>
          </a:prstGeom>
        </p:spPr>
        <p:txBody>
          <a:bodyPr>
            <a:normAutofit lnSpcReduction="10000"/>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S PGothic" pitchFamily="34"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0"/>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80" dirty="0"/>
              <a:t>Class 2</a:t>
            </a:r>
          </a:p>
          <a:p>
            <a:r>
              <a:rPr lang="en-US" sz="1680" dirty="0"/>
              <a:t>Fully reprogrammable</a:t>
            </a:r>
          </a:p>
          <a:p>
            <a:r>
              <a:rPr lang="en-US" sz="1680" dirty="0"/>
              <a:t>Can create FB types</a:t>
            </a:r>
            <a:endParaRPr lang="sv-SE" sz="1680" dirty="0"/>
          </a:p>
        </p:txBody>
      </p:sp>
    </p:spTree>
    <p:extLst>
      <p:ext uri="{BB962C8B-B14F-4D97-AF65-F5344CB8AC3E}">
        <p14:creationId xmlns:p14="http://schemas.microsoft.com/office/powerpoint/2010/main" val="347920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40">
                <a:solidFill>
                  <a:schemeClr val="accent1"/>
                </a:solidFill>
              </a:rPr>
              <a:t>Device type definition</a:t>
            </a:r>
            <a:endParaRPr lang="en-US" sz="3840" dirty="0">
              <a:solidFill>
                <a:schemeClr val="accent1"/>
              </a:solidFill>
            </a:endParaRPr>
          </a:p>
        </p:txBody>
      </p:sp>
      <p:sp>
        <p:nvSpPr>
          <p:cNvPr id="3" name="Content Placeholder 2"/>
          <p:cNvSpPr>
            <a:spLocks noGrp="1"/>
          </p:cNvSpPr>
          <p:nvPr>
            <p:ph sz="half" idx="2"/>
          </p:nvPr>
        </p:nvSpPr>
        <p:spPr>
          <a:xfrm>
            <a:off x="739773" y="830232"/>
            <a:ext cx="6234768" cy="2253628"/>
          </a:xfrm>
        </p:spPr>
        <p:txBody>
          <a:bodyPr>
            <a:normAutofit/>
          </a:bodyPr>
          <a:lstStyle/>
          <a:p>
            <a:pPr marL="0" lvl="1" indent="0">
              <a:buNone/>
            </a:pPr>
            <a:r>
              <a:rPr lang="en-US" dirty="0"/>
              <a:t>Interface of the device may have only data inputs. </a:t>
            </a:r>
          </a:p>
          <a:p>
            <a:pPr marL="0" lvl="1" indent="0">
              <a:buNone/>
            </a:pPr>
            <a:r>
              <a:rPr lang="en-US" dirty="0"/>
              <a:t>Example: SE.DPAC.M251_dPAC</a:t>
            </a:r>
          </a:p>
          <a:p>
            <a:pPr marL="227013" lvl="2" indent="-227013"/>
            <a:r>
              <a:rPr lang="en-US" sz="1600" dirty="0"/>
              <a:t>Deployment	IP </a:t>
            </a:r>
            <a:r>
              <a:rPr lang="en-US" sz="1600" dirty="0" err="1"/>
              <a:t>Address:Port</a:t>
            </a:r>
            <a:endParaRPr lang="en-US" sz="1600" dirty="0"/>
          </a:p>
          <a:p>
            <a:pPr marL="227013" lvl="2" indent="-227013"/>
            <a:r>
              <a:rPr lang="en-US" sz="1600" dirty="0"/>
              <a:t>HMI 		 IP </a:t>
            </a:r>
            <a:r>
              <a:rPr lang="en-US" sz="1600" dirty="0" err="1"/>
              <a:t>Address:Port</a:t>
            </a:r>
            <a:endParaRPr lang="en-US" sz="1600" dirty="0"/>
          </a:p>
          <a:p>
            <a:pPr marL="227013" lvl="2" indent="-227013"/>
            <a:r>
              <a:rPr lang="en-US" sz="1600" dirty="0"/>
              <a:t>Watch		 IP </a:t>
            </a:r>
            <a:r>
              <a:rPr lang="en-US" sz="1600" dirty="0" err="1"/>
              <a:t>Address:Port</a:t>
            </a:r>
            <a:endParaRPr lang="en-US" sz="1600" dirty="0"/>
          </a:p>
          <a:p>
            <a:pPr marL="227013" lvl="2" indent="-227013"/>
            <a:r>
              <a:rPr lang="en-US" sz="1600" dirty="0"/>
              <a:t>Archive Service  	 IP </a:t>
            </a:r>
            <a:r>
              <a:rPr lang="en-US" sz="1600" dirty="0" err="1"/>
              <a:t>Address:Port</a:t>
            </a:r>
            <a:endParaRPr lang="sv-SE" sz="16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4536" y="980728"/>
            <a:ext cx="6562726"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6403CB8F-77F9-26ED-8072-369059C74F1A}"/>
              </a:ext>
            </a:extLst>
          </p:cNvPr>
          <p:cNvPicPr>
            <a:picLocks noChangeAspect="1"/>
          </p:cNvPicPr>
          <p:nvPr/>
        </p:nvPicPr>
        <p:blipFill>
          <a:blip r:embed="rId3"/>
          <a:stretch>
            <a:fillRect/>
          </a:stretch>
        </p:blipFill>
        <p:spPr>
          <a:xfrm>
            <a:off x="5217458" y="1411911"/>
            <a:ext cx="6624917" cy="2833334"/>
          </a:xfrm>
          <a:prstGeom prst="rect">
            <a:avLst/>
          </a:prstGeom>
        </p:spPr>
      </p:pic>
      <p:pic>
        <p:nvPicPr>
          <p:cNvPr id="7" name="Picture 6">
            <a:extLst>
              <a:ext uri="{FF2B5EF4-FFF2-40B4-BE49-F238E27FC236}">
                <a16:creationId xmlns:a16="http://schemas.microsoft.com/office/drawing/2014/main" id="{CA6F20DE-D5F6-2D17-D230-186E5F458EAC}"/>
              </a:ext>
            </a:extLst>
          </p:cNvPr>
          <p:cNvPicPr>
            <a:picLocks noChangeAspect="1"/>
          </p:cNvPicPr>
          <p:nvPr/>
        </p:nvPicPr>
        <p:blipFill>
          <a:blip r:embed="rId4"/>
          <a:stretch>
            <a:fillRect/>
          </a:stretch>
        </p:blipFill>
        <p:spPr>
          <a:xfrm>
            <a:off x="843803" y="3025428"/>
            <a:ext cx="3848100" cy="3302000"/>
          </a:xfrm>
          <a:prstGeom prst="rect">
            <a:avLst/>
          </a:prstGeom>
        </p:spPr>
      </p:pic>
    </p:spTree>
    <p:extLst>
      <p:ext uri="{BB962C8B-B14F-4D97-AF65-F5344CB8AC3E}">
        <p14:creationId xmlns:p14="http://schemas.microsoft.com/office/powerpoint/2010/main" val="1862898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 type definition</a:t>
            </a:r>
          </a:p>
        </p:txBody>
      </p:sp>
      <p:sp>
        <p:nvSpPr>
          <p:cNvPr id="3" name="Content Placeholder 2"/>
          <p:cNvSpPr>
            <a:spLocks noGrp="1"/>
          </p:cNvSpPr>
          <p:nvPr>
            <p:ph sz="half" idx="2"/>
          </p:nvPr>
        </p:nvSpPr>
        <p:spPr>
          <a:xfrm>
            <a:off x="739773" y="830231"/>
            <a:ext cx="10962368" cy="771383"/>
          </a:xfrm>
        </p:spPr>
        <p:txBody>
          <a:bodyPr/>
          <a:lstStyle/>
          <a:p>
            <a:pPr lvl="1"/>
            <a:r>
              <a:rPr lang="en-US" dirty="0"/>
              <a:t>EMB_RES_ECO, PANEL_RESOURCE, VIEW_RES </a:t>
            </a:r>
          </a:p>
          <a:p>
            <a:pPr lvl="2"/>
            <a:r>
              <a:rPr lang="en-US" dirty="0"/>
              <a:t>Default function block START of E_RESTART</a:t>
            </a:r>
          </a:p>
          <a:p>
            <a:pPr lvl="1"/>
            <a:endParaRPr lang="en-US" dirty="0"/>
          </a:p>
          <a:p>
            <a:pPr lvl="1"/>
            <a:endParaRPr lang="en-US"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2777" y="3240525"/>
            <a:ext cx="1343026"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9A6CB30F-E241-7133-E123-8535CBBC9064}"/>
              </a:ext>
            </a:extLst>
          </p:cNvPr>
          <p:cNvPicPr>
            <a:picLocks noChangeAspect="1"/>
          </p:cNvPicPr>
          <p:nvPr/>
        </p:nvPicPr>
        <p:blipFill>
          <a:blip r:embed="rId3"/>
          <a:stretch>
            <a:fillRect/>
          </a:stretch>
        </p:blipFill>
        <p:spPr>
          <a:xfrm>
            <a:off x="1369359" y="1789874"/>
            <a:ext cx="7772400" cy="3466512"/>
          </a:xfrm>
          <a:prstGeom prst="rect">
            <a:avLst/>
          </a:prstGeom>
        </p:spPr>
      </p:pic>
    </p:spTree>
    <p:extLst>
      <p:ext uri="{BB962C8B-B14F-4D97-AF65-F5344CB8AC3E}">
        <p14:creationId xmlns:p14="http://schemas.microsoft.com/office/powerpoint/2010/main" val="1567453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3573016"/>
            <a:ext cx="2333626"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Device management</a:t>
            </a:r>
          </a:p>
        </p:txBody>
      </p:sp>
      <p:sp>
        <p:nvSpPr>
          <p:cNvPr id="3" name="Content Placeholder 2"/>
          <p:cNvSpPr>
            <a:spLocks noGrp="1"/>
          </p:cNvSpPr>
          <p:nvPr>
            <p:ph sz="half" idx="2"/>
          </p:nvPr>
        </p:nvSpPr>
        <p:spPr>
          <a:xfrm>
            <a:off x="533584" y="861376"/>
            <a:ext cx="5661028" cy="1388765"/>
          </a:xfrm>
        </p:spPr>
        <p:txBody>
          <a:bodyPr/>
          <a:lstStyle/>
          <a:p>
            <a:pPr marL="230188" lvl="1" indent="-222250"/>
            <a:r>
              <a:rPr lang="en-US" dirty="0">
                <a:latin typeface="+mn-lt"/>
              </a:rPr>
              <a:t>By default, devices contain resource MGR</a:t>
            </a:r>
          </a:p>
          <a:p>
            <a:pPr marL="230188" lvl="1" indent="-222250"/>
            <a:r>
              <a:rPr lang="en-US" dirty="0">
                <a:latin typeface="+mn-lt"/>
              </a:rPr>
              <a:t>KERNEL of TYPE DM_KRNL</a:t>
            </a:r>
          </a:p>
          <a:p>
            <a:pPr marL="230188" lvl="2" indent="-222250"/>
            <a:r>
              <a:rPr lang="en-US" dirty="0">
                <a:latin typeface="+mn-lt"/>
              </a:rPr>
              <a:t>Executes received management commands</a:t>
            </a:r>
          </a:p>
          <a:p>
            <a:pPr marL="230188" lvl="2" indent="-222250"/>
            <a:r>
              <a:rPr lang="en-US" dirty="0">
                <a:latin typeface="+mn-lt"/>
              </a:rPr>
              <a:t>Configuration tool manages the device</a:t>
            </a:r>
          </a:p>
          <a:p>
            <a:pPr lvl="1"/>
            <a:endParaRPr lang="en-US" dirty="0">
              <a:latin typeface="+mn-lt"/>
            </a:endParaRP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808" y="4935092"/>
            <a:ext cx="3733800" cy="11715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7232" y="900671"/>
            <a:ext cx="2239680" cy="5344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9512666" y="1916832"/>
            <a:ext cx="1119839" cy="108012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sv-SE" sz="2160"/>
          </a:p>
        </p:txBody>
      </p:sp>
      <p:cxnSp>
        <p:nvCxnSpPr>
          <p:cNvPr id="6" name="Straight Arrow Connector 5"/>
          <p:cNvCxnSpPr/>
          <p:nvPr/>
        </p:nvCxnSpPr>
        <p:spPr>
          <a:xfrm flipV="1">
            <a:off x="7104113" y="4437113"/>
            <a:ext cx="1324210" cy="122413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0925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40" dirty="0"/>
              <a:t>Device management</a:t>
            </a:r>
          </a:p>
        </p:txBody>
      </p:sp>
      <p:sp>
        <p:nvSpPr>
          <p:cNvPr id="3" name="Content Placeholder 2"/>
          <p:cNvSpPr>
            <a:spLocks noGrp="1"/>
          </p:cNvSpPr>
          <p:nvPr>
            <p:ph sz="half" idx="2"/>
          </p:nvPr>
        </p:nvSpPr>
        <p:spPr>
          <a:xfrm>
            <a:off x="739773" y="830232"/>
            <a:ext cx="4585262" cy="882028"/>
          </a:xfrm>
        </p:spPr>
        <p:txBody>
          <a:bodyPr>
            <a:normAutofit/>
          </a:bodyPr>
          <a:lstStyle/>
          <a:p>
            <a:pPr marL="230188" lvl="1" indent="-222250"/>
            <a:r>
              <a:rPr lang="en-US" dirty="0" err="1">
                <a:latin typeface="+mn-lt"/>
              </a:rPr>
              <a:t>Dev_MGR</a:t>
            </a:r>
            <a:r>
              <a:rPr lang="en-US" dirty="0">
                <a:latin typeface="+mn-lt"/>
              </a:rPr>
              <a:t> receives commands in XML</a:t>
            </a:r>
          </a:p>
          <a:p>
            <a:pPr marL="230188" lvl="1" indent="-222250"/>
            <a:r>
              <a:rPr lang="en-US" dirty="0">
                <a:latin typeface="+mn-lt"/>
              </a:rPr>
              <a:t>Replies back with confirmation or errors</a:t>
            </a:r>
          </a:p>
          <a:p>
            <a:pPr lvl="1"/>
            <a:endParaRPr lang="en-US" dirty="0">
              <a:latin typeface="+mn-lt"/>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3" y="2564072"/>
            <a:ext cx="6806921" cy="3529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210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7824" y="908721"/>
            <a:ext cx="5112568" cy="3147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1202068" y="5062623"/>
            <a:ext cx="3335247" cy="1440160"/>
          </a:xfrm>
          <a:prstGeom prst="rect">
            <a:avLst/>
          </a:prstGeom>
        </p:spPr>
      </p:pic>
      <p:sp>
        <p:nvSpPr>
          <p:cNvPr id="2" name="Title 1"/>
          <p:cNvSpPr>
            <a:spLocks noGrp="1"/>
          </p:cNvSpPr>
          <p:nvPr>
            <p:ph type="title"/>
          </p:nvPr>
        </p:nvSpPr>
        <p:spPr/>
        <p:txBody>
          <a:bodyPr>
            <a:normAutofit fontScale="90000"/>
          </a:bodyPr>
          <a:lstStyle/>
          <a:p>
            <a:r>
              <a:rPr lang="en-US" sz="3200" dirty="0"/>
              <a:t>Model and simulate control logic with IEC 61499</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5869" y="4005064"/>
            <a:ext cx="3346962" cy="2386060"/>
          </a:xfrm>
          <a:prstGeom prst="rect">
            <a:avLst/>
          </a:prstGeom>
        </p:spPr>
      </p:pic>
      <p:sp>
        <p:nvSpPr>
          <p:cNvPr id="3" name="TextBox 2"/>
          <p:cNvSpPr txBox="1"/>
          <p:nvPr/>
        </p:nvSpPr>
        <p:spPr>
          <a:xfrm>
            <a:off x="9128874" y="3128801"/>
            <a:ext cx="2315874" cy="369332"/>
          </a:xfrm>
          <a:prstGeom prst="rect">
            <a:avLst/>
          </a:prstGeom>
          <a:noFill/>
        </p:spPr>
        <p:txBody>
          <a:bodyPr wrap="square" rtlCol="0">
            <a:spAutoFit/>
          </a:bodyPr>
          <a:lstStyle/>
          <a:p>
            <a:pPr algn="ctr"/>
            <a:r>
              <a:rPr lang="en-US" b="1" dirty="0">
                <a:latin typeface="Avenir Book" panose="02000503020000020003" pitchFamily="2" charset="0"/>
              </a:rPr>
              <a:t>Physical system</a:t>
            </a:r>
          </a:p>
        </p:txBody>
      </p:sp>
      <p:sp>
        <p:nvSpPr>
          <p:cNvPr id="13" name="TextBox 12"/>
          <p:cNvSpPr txBox="1"/>
          <p:nvPr/>
        </p:nvSpPr>
        <p:spPr>
          <a:xfrm>
            <a:off x="284199" y="4715883"/>
            <a:ext cx="6362407" cy="369332"/>
          </a:xfrm>
          <a:prstGeom prst="rect">
            <a:avLst/>
          </a:prstGeom>
          <a:noFill/>
        </p:spPr>
        <p:txBody>
          <a:bodyPr wrap="square" rtlCol="0">
            <a:spAutoFit/>
          </a:bodyPr>
          <a:lstStyle/>
          <a:p>
            <a:pPr algn="ctr"/>
            <a:r>
              <a:rPr lang="en-US" dirty="0">
                <a:latin typeface="Avenir Book" panose="02000503020000020003" pitchFamily="2" charset="0"/>
              </a:rPr>
              <a:t>IEC 61499 executable model: Runs on PLC or PC (Soft PLC)</a:t>
            </a:r>
          </a:p>
        </p:txBody>
      </p:sp>
      <p:sp>
        <p:nvSpPr>
          <p:cNvPr id="14" name="TextBox 13"/>
          <p:cNvSpPr txBox="1"/>
          <p:nvPr/>
        </p:nvSpPr>
        <p:spPr>
          <a:xfrm>
            <a:off x="157316" y="954579"/>
            <a:ext cx="2937195" cy="646331"/>
          </a:xfrm>
          <a:prstGeom prst="rect">
            <a:avLst/>
          </a:prstGeom>
          <a:noFill/>
        </p:spPr>
        <p:txBody>
          <a:bodyPr wrap="square" rtlCol="0">
            <a:spAutoFit/>
          </a:bodyPr>
          <a:lstStyle/>
          <a:p>
            <a:pPr algn="ctr"/>
            <a:r>
              <a:rPr lang="en-US" b="1" dirty="0">
                <a:latin typeface="Avenir Book" panose="02000503020000020003" pitchFamily="2" charset="0"/>
              </a:rPr>
              <a:t>HMI</a:t>
            </a:r>
          </a:p>
          <a:p>
            <a:pPr algn="ctr"/>
            <a:r>
              <a:rPr lang="sv-SE" b="1" dirty="0" err="1">
                <a:latin typeface="Avenir Book" panose="02000503020000020003" pitchFamily="2" charset="0"/>
              </a:rPr>
              <a:t>Runs</a:t>
            </a:r>
            <a:r>
              <a:rPr lang="sv-SE" b="1" dirty="0">
                <a:latin typeface="Avenir Book" panose="02000503020000020003" pitchFamily="2" charset="0"/>
              </a:rPr>
              <a:t> on a computer</a:t>
            </a:r>
            <a:endParaRPr lang="en-US" b="1" dirty="0">
              <a:latin typeface="Avenir Book" panose="02000503020000020003" pitchFamily="2" charset="0"/>
            </a:endParaRPr>
          </a:p>
        </p:txBody>
      </p:sp>
      <p:cxnSp>
        <p:nvCxnSpPr>
          <p:cNvPr id="15" name="Straight Arrow Connector 14"/>
          <p:cNvCxnSpPr/>
          <p:nvPr/>
        </p:nvCxnSpPr>
        <p:spPr>
          <a:xfrm>
            <a:off x="2783632" y="1453426"/>
            <a:ext cx="936104" cy="3193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9835264" y="3501008"/>
            <a:ext cx="14916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cxnSpLocks/>
          </p:cNvCxnSpPr>
          <p:nvPr/>
        </p:nvCxnSpPr>
        <p:spPr>
          <a:xfrm rot="10800000" flipV="1">
            <a:off x="1986116" y="2109911"/>
            <a:ext cx="1733620" cy="2412927"/>
          </a:xfrm>
          <a:prstGeom prst="bentConnector2">
            <a:avLst/>
          </a:prstGeom>
          <a:ln w="31750">
            <a:solidFill>
              <a:srgbClr val="C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52" name="Straight Arrow Connector 2051"/>
          <p:cNvCxnSpPr/>
          <p:nvPr/>
        </p:nvCxnSpPr>
        <p:spPr>
          <a:xfrm>
            <a:off x="4943872" y="5805264"/>
            <a:ext cx="2167110" cy="0"/>
          </a:xfrm>
          <a:prstGeom prst="straightConnector1">
            <a:avLst/>
          </a:prstGeom>
          <a:ln w="31750">
            <a:solidFill>
              <a:srgbClr val="C00000"/>
            </a:solidFill>
            <a:headEnd type="arrow" w="med" len="lg"/>
            <a:tailEnd type="arrow"/>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8CAB39AF-533A-D74E-BE58-6DED1814D40A}"/>
              </a:ext>
            </a:extLst>
          </p:cNvPr>
          <p:cNvPicPr>
            <a:picLocks noChangeAspect="1"/>
          </p:cNvPicPr>
          <p:nvPr/>
        </p:nvPicPr>
        <p:blipFill>
          <a:blip r:embed="rId5"/>
          <a:stretch>
            <a:fillRect/>
          </a:stretch>
        </p:blipFill>
        <p:spPr>
          <a:xfrm>
            <a:off x="3869157" y="1377109"/>
            <a:ext cx="2641812" cy="1586429"/>
          </a:xfrm>
          <a:prstGeom prst="rect">
            <a:avLst/>
          </a:prstGeom>
        </p:spPr>
      </p:pic>
    </p:spTree>
    <p:extLst>
      <p:ext uri="{BB962C8B-B14F-4D97-AF65-F5344CB8AC3E}">
        <p14:creationId xmlns:p14="http://schemas.microsoft.com/office/powerpoint/2010/main" val="14663697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Device management</a:t>
            </a:r>
          </a:p>
        </p:txBody>
      </p:sp>
      <p:sp>
        <p:nvSpPr>
          <p:cNvPr id="3" name="Content Placeholder 2"/>
          <p:cNvSpPr>
            <a:spLocks noGrp="1"/>
          </p:cNvSpPr>
          <p:nvPr>
            <p:ph sz="half" idx="2"/>
          </p:nvPr>
        </p:nvSpPr>
        <p:spPr>
          <a:xfrm>
            <a:off x="739773" y="830232"/>
            <a:ext cx="5356227" cy="908922"/>
          </a:xfrm>
        </p:spPr>
        <p:txBody>
          <a:bodyPr>
            <a:normAutofit/>
          </a:bodyPr>
          <a:lstStyle/>
          <a:p>
            <a:pPr lvl="1"/>
            <a:r>
              <a:rPr lang="en-US" dirty="0" err="1">
                <a:latin typeface="Arial" charset="0"/>
                <a:ea typeface="Arial" charset="0"/>
                <a:cs typeface="Arial" charset="0"/>
              </a:rPr>
              <a:t>Dev_MGR</a:t>
            </a:r>
            <a:r>
              <a:rPr lang="en-US" dirty="0">
                <a:latin typeface="Arial" charset="0"/>
                <a:ea typeface="Arial" charset="0"/>
                <a:cs typeface="Arial" charset="0"/>
              </a:rPr>
              <a:t> receives commands in XML</a:t>
            </a:r>
          </a:p>
          <a:p>
            <a:pPr lvl="1"/>
            <a:r>
              <a:rPr lang="en-US" dirty="0">
                <a:latin typeface="Arial" charset="0"/>
                <a:ea typeface="Arial" charset="0"/>
                <a:cs typeface="Arial" charset="0"/>
              </a:rPr>
              <a:t>Replies back with confirmation or errors</a:t>
            </a:r>
          </a:p>
          <a:p>
            <a:pPr lvl="1"/>
            <a:endParaRPr lang="en-US" dirty="0">
              <a:latin typeface="Arial" charset="0"/>
              <a:ea typeface="Arial" charset="0"/>
              <a:cs typeface="Arial"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003" y="2059365"/>
            <a:ext cx="6713102" cy="389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6200" y="604986"/>
            <a:ext cx="3133685" cy="1624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3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60"/>
              </a:spcBef>
            </a:pPr>
            <a:r>
              <a:rPr lang="en-US" dirty="0"/>
              <a:t>Application</a:t>
            </a:r>
            <a:endParaRPr lang="en-GB" dirty="0"/>
          </a:p>
        </p:txBody>
      </p:sp>
      <p:sp>
        <p:nvSpPr>
          <p:cNvPr id="3" name="Content Placeholder 2"/>
          <p:cNvSpPr>
            <a:spLocks noGrp="1"/>
          </p:cNvSpPr>
          <p:nvPr>
            <p:ph sz="half" idx="2"/>
          </p:nvPr>
        </p:nvSpPr>
        <p:spPr>
          <a:xfrm>
            <a:off x="739773" y="830232"/>
            <a:ext cx="7947027" cy="1823322"/>
          </a:xfrm>
        </p:spPr>
        <p:txBody>
          <a:bodyPr/>
          <a:lstStyle/>
          <a:p>
            <a:pPr marL="411480" indent="-411480">
              <a:buFont typeface="Arial" panose="020B0604020202020204" pitchFamily="34" charset="0"/>
              <a:buChar char="●"/>
            </a:pPr>
            <a:r>
              <a:rPr lang="en-US" b="0" dirty="0">
                <a:latin typeface="+mn-lt"/>
              </a:rPr>
              <a:t>Application is a design artefact</a:t>
            </a:r>
            <a:endParaRPr lang="en-GB" b="0" dirty="0">
              <a:latin typeface="+mn-lt"/>
            </a:endParaRPr>
          </a:p>
          <a:p>
            <a:pPr marL="411480" indent="-411480">
              <a:buFont typeface="Arial" panose="020B0604020202020204" pitchFamily="34" charset="0"/>
              <a:buChar char="●"/>
            </a:pPr>
            <a:r>
              <a:rPr lang="en-GB" b="0" dirty="0">
                <a:latin typeface="+mn-lt"/>
              </a:rPr>
              <a:t>Consists of a network of FBs </a:t>
            </a:r>
          </a:p>
          <a:p>
            <a:pPr marL="411480" indent="-411480">
              <a:buFont typeface="Arial" panose="020B0604020202020204" pitchFamily="34" charset="0"/>
              <a:buChar char="●"/>
            </a:pPr>
            <a:r>
              <a:rPr lang="en-GB" b="0" dirty="0">
                <a:latin typeface="+mn-lt"/>
              </a:rPr>
              <a:t>Designed independently from hardware where it will be deployed to</a:t>
            </a:r>
          </a:p>
          <a:p>
            <a:pPr marL="411480" indent="-411480">
              <a:buFont typeface="Arial" panose="020B0604020202020204" pitchFamily="34" charset="0"/>
              <a:buChar char="●"/>
            </a:pPr>
            <a:r>
              <a:rPr lang="en-GB" b="0" dirty="0">
                <a:latin typeface="+mn-lt"/>
              </a:rPr>
              <a:t>Deployment: mapped to one or several devices</a:t>
            </a:r>
          </a:p>
          <a:p>
            <a:pPr marL="411480" indent="-411480">
              <a:buFont typeface="Arial" panose="020B0604020202020204" pitchFamily="34" charset="0"/>
              <a:buChar char="●"/>
            </a:pPr>
            <a:endParaRPr lang="en-US" b="0" dirty="0">
              <a:latin typeface="+mn-lt"/>
            </a:endParaRPr>
          </a:p>
          <a:p>
            <a:pPr marL="696600" lvl="1" indent="-411480">
              <a:buFont typeface="Courier New" panose="02070309020205020404" pitchFamily="49" charset="0"/>
              <a:buChar char="o"/>
            </a:pPr>
            <a:endParaRPr lang="en-US" sz="2160" dirty="0">
              <a:latin typeface="+mn-lt"/>
            </a:endParaRPr>
          </a:p>
        </p:txBody>
      </p:sp>
      <p:pic>
        <p:nvPicPr>
          <p:cNvPr id="6" name="Picture 89"/>
          <p:cNvPicPr>
            <a:picLocks noChangeAspect="1" noChangeArrowheads="1"/>
          </p:cNvPicPr>
          <p:nvPr/>
        </p:nvPicPr>
        <p:blipFill>
          <a:blip r:embed="rId3" cstate="print"/>
          <a:srcRect/>
          <a:stretch>
            <a:fillRect/>
          </a:stretch>
        </p:blipFill>
        <p:spPr bwMode="auto">
          <a:xfrm>
            <a:off x="2726026" y="2996953"/>
            <a:ext cx="6145156" cy="3115583"/>
          </a:xfrm>
          <a:prstGeom prst="rect">
            <a:avLst/>
          </a:prstGeom>
          <a:noFill/>
          <a:ln w="9525">
            <a:noFill/>
            <a:miter lim="800000"/>
            <a:headEnd/>
            <a:tailEnd/>
          </a:ln>
        </p:spPr>
      </p:pic>
    </p:spTree>
    <p:extLst>
      <p:ext uri="{BB962C8B-B14F-4D97-AF65-F5344CB8AC3E}">
        <p14:creationId xmlns:p14="http://schemas.microsoft.com/office/powerpoint/2010/main" val="1059368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40" dirty="0">
                <a:solidFill>
                  <a:schemeClr val="accent1"/>
                </a:solidFill>
              </a:rPr>
              <a:t>Application: Example</a:t>
            </a:r>
            <a:endParaRPr lang="sv-SE" sz="3840" dirty="0">
              <a:solidFill>
                <a:schemeClr val="accent1"/>
              </a:solidFill>
            </a:endParaRPr>
          </a:p>
        </p:txBody>
      </p:sp>
      <p:pic>
        <p:nvPicPr>
          <p:cNvPr id="6" name="Picture 5">
            <a:extLst>
              <a:ext uri="{FF2B5EF4-FFF2-40B4-BE49-F238E27FC236}">
                <a16:creationId xmlns:a16="http://schemas.microsoft.com/office/drawing/2014/main" id="{7F8284E0-FF3E-0760-DE83-ECD009BF0072}"/>
              </a:ext>
            </a:extLst>
          </p:cNvPr>
          <p:cNvPicPr>
            <a:picLocks noChangeAspect="1"/>
          </p:cNvPicPr>
          <p:nvPr/>
        </p:nvPicPr>
        <p:blipFill>
          <a:blip r:embed="rId2"/>
          <a:stretch>
            <a:fillRect/>
          </a:stretch>
        </p:blipFill>
        <p:spPr>
          <a:xfrm>
            <a:off x="797859" y="1241586"/>
            <a:ext cx="9446744" cy="4374828"/>
          </a:xfrm>
          <a:prstGeom prst="rect">
            <a:avLst/>
          </a:prstGeom>
        </p:spPr>
      </p:pic>
      <p:sp>
        <p:nvSpPr>
          <p:cNvPr id="7" name="Oval 6">
            <a:extLst>
              <a:ext uri="{FF2B5EF4-FFF2-40B4-BE49-F238E27FC236}">
                <a16:creationId xmlns:a16="http://schemas.microsoft.com/office/drawing/2014/main" id="{B11FFD9F-9AA5-F770-E94E-BA04090FFDEF}"/>
              </a:ext>
            </a:extLst>
          </p:cNvPr>
          <p:cNvSpPr/>
          <p:nvPr/>
        </p:nvSpPr>
        <p:spPr>
          <a:xfrm>
            <a:off x="1573306" y="2380128"/>
            <a:ext cx="374092" cy="14791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sv-SE" sz="2160"/>
          </a:p>
        </p:txBody>
      </p:sp>
      <p:cxnSp>
        <p:nvCxnSpPr>
          <p:cNvPr id="9" name="Straight Arrow Connector 8">
            <a:extLst>
              <a:ext uri="{FF2B5EF4-FFF2-40B4-BE49-F238E27FC236}">
                <a16:creationId xmlns:a16="http://schemas.microsoft.com/office/drawing/2014/main" id="{C55BEAF7-247D-8F40-C750-DA69282240FF}"/>
              </a:ext>
            </a:extLst>
          </p:cNvPr>
          <p:cNvCxnSpPr/>
          <p:nvPr/>
        </p:nvCxnSpPr>
        <p:spPr>
          <a:xfrm>
            <a:off x="1947397" y="2454088"/>
            <a:ext cx="1353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2108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15A3-4A98-C7B4-CD06-81BB4386A322}"/>
              </a:ext>
            </a:extLst>
          </p:cNvPr>
          <p:cNvSpPr>
            <a:spLocks noGrp="1"/>
          </p:cNvSpPr>
          <p:nvPr>
            <p:ph type="title"/>
          </p:nvPr>
        </p:nvSpPr>
        <p:spPr/>
        <p:txBody>
          <a:bodyPr>
            <a:normAutofit fontScale="90000"/>
          </a:bodyPr>
          <a:lstStyle/>
          <a:p>
            <a:r>
              <a:rPr lang="en-001" dirty="0"/>
              <a:t>Subapplication</a:t>
            </a:r>
          </a:p>
        </p:txBody>
      </p:sp>
      <p:pic>
        <p:nvPicPr>
          <p:cNvPr id="4" name="Picture 3">
            <a:extLst>
              <a:ext uri="{FF2B5EF4-FFF2-40B4-BE49-F238E27FC236}">
                <a16:creationId xmlns:a16="http://schemas.microsoft.com/office/drawing/2014/main" id="{009F6855-EEB5-A40E-7859-EECECDC6AF5A}"/>
              </a:ext>
            </a:extLst>
          </p:cNvPr>
          <p:cNvPicPr>
            <a:picLocks noChangeAspect="1"/>
          </p:cNvPicPr>
          <p:nvPr/>
        </p:nvPicPr>
        <p:blipFill>
          <a:blip r:embed="rId2"/>
          <a:stretch>
            <a:fillRect/>
          </a:stretch>
        </p:blipFill>
        <p:spPr>
          <a:xfrm>
            <a:off x="739773" y="2916672"/>
            <a:ext cx="3003179" cy="2770841"/>
          </a:xfrm>
          <a:prstGeom prst="rect">
            <a:avLst/>
          </a:prstGeom>
        </p:spPr>
      </p:pic>
      <p:sp>
        <p:nvSpPr>
          <p:cNvPr id="5" name="TextBox 4">
            <a:extLst>
              <a:ext uri="{FF2B5EF4-FFF2-40B4-BE49-F238E27FC236}">
                <a16:creationId xmlns:a16="http://schemas.microsoft.com/office/drawing/2014/main" id="{C58FEA80-C997-CF98-777F-4C685E5FD054}"/>
              </a:ext>
            </a:extLst>
          </p:cNvPr>
          <p:cNvSpPr txBox="1"/>
          <p:nvPr/>
        </p:nvSpPr>
        <p:spPr>
          <a:xfrm>
            <a:off x="739772" y="773206"/>
            <a:ext cx="7315015" cy="923330"/>
          </a:xfrm>
          <a:prstGeom prst="rect">
            <a:avLst/>
          </a:prstGeom>
          <a:noFill/>
        </p:spPr>
        <p:txBody>
          <a:bodyPr wrap="square" rtlCol="0">
            <a:spAutoFit/>
          </a:bodyPr>
          <a:lstStyle/>
          <a:p>
            <a:pPr marL="285750" indent="-285750">
              <a:buFont typeface="Arial" panose="020B0604020202020204" pitchFamily="34" charset="0"/>
              <a:buChar char="•"/>
            </a:pPr>
            <a:r>
              <a:rPr lang="en-001" dirty="0"/>
              <a:t>Type definition, like for function blocks</a:t>
            </a:r>
          </a:p>
          <a:p>
            <a:pPr marL="285750" indent="-285750">
              <a:buFont typeface="Arial" panose="020B0604020202020204" pitchFamily="34" charset="0"/>
              <a:buChar char="•"/>
            </a:pPr>
            <a:r>
              <a:rPr lang="en-001" dirty="0"/>
              <a:t>Interface, but without event-data associations</a:t>
            </a:r>
          </a:p>
          <a:p>
            <a:pPr marL="285750" indent="-285750">
              <a:buFont typeface="Arial" panose="020B0604020202020204" pitchFamily="34" charset="0"/>
              <a:buChar char="•"/>
            </a:pPr>
            <a:r>
              <a:rPr lang="en-001" dirty="0"/>
              <a:t>Defined by a function block network, like Composite FB</a:t>
            </a:r>
          </a:p>
        </p:txBody>
      </p:sp>
      <p:pic>
        <p:nvPicPr>
          <p:cNvPr id="6" name="Picture 5">
            <a:extLst>
              <a:ext uri="{FF2B5EF4-FFF2-40B4-BE49-F238E27FC236}">
                <a16:creationId xmlns:a16="http://schemas.microsoft.com/office/drawing/2014/main" id="{6A7336BF-6329-1BCA-826C-B66C42659925}"/>
              </a:ext>
            </a:extLst>
          </p:cNvPr>
          <p:cNvPicPr>
            <a:picLocks noChangeAspect="1"/>
          </p:cNvPicPr>
          <p:nvPr/>
        </p:nvPicPr>
        <p:blipFill>
          <a:blip r:embed="rId3"/>
          <a:stretch>
            <a:fillRect/>
          </a:stretch>
        </p:blipFill>
        <p:spPr>
          <a:xfrm>
            <a:off x="5330152" y="1973535"/>
            <a:ext cx="6237796" cy="4372726"/>
          </a:xfrm>
          <a:prstGeom prst="rect">
            <a:avLst/>
          </a:prstGeom>
        </p:spPr>
      </p:pic>
      <p:cxnSp>
        <p:nvCxnSpPr>
          <p:cNvPr id="8" name="Straight Arrow Connector 7">
            <a:extLst>
              <a:ext uri="{FF2B5EF4-FFF2-40B4-BE49-F238E27FC236}">
                <a16:creationId xmlns:a16="http://schemas.microsoft.com/office/drawing/2014/main" id="{41328F12-FCA1-DC66-4720-348703363682}"/>
              </a:ext>
            </a:extLst>
          </p:cNvPr>
          <p:cNvCxnSpPr>
            <a:cxnSpLocks/>
          </p:cNvCxnSpPr>
          <p:nvPr/>
        </p:nvCxnSpPr>
        <p:spPr>
          <a:xfrm flipV="1">
            <a:off x="1694329" y="2306171"/>
            <a:ext cx="4054289" cy="779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A311D0A-0DED-21E1-6477-3B1809738CB8}"/>
              </a:ext>
            </a:extLst>
          </p:cNvPr>
          <p:cNvCxnSpPr>
            <a:cxnSpLocks/>
          </p:cNvCxnSpPr>
          <p:nvPr/>
        </p:nvCxnSpPr>
        <p:spPr>
          <a:xfrm flipV="1">
            <a:off x="1947582" y="2642347"/>
            <a:ext cx="3585883" cy="102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98B9E4-2879-4665-78DA-1AC5BD96ED0B}"/>
              </a:ext>
            </a:extLst>
          </p:cNvPr>
          <p:cNvSpPr txBox="1"/>
          <p:nvPr/>
        </p:nvSpPr>
        <p:spPr>
          <a:xfrm>
            <a:off x="3435724" y="2200358"/>
            <a:ext cx="1691489" cy="338554"/>
          </a:xfrm>
          <a:prstGeom prst="rect">
            <a:avLst/>
          </a:prstGeom>
          <a:noFill/>
        </p:spPr>
        <p:txBody>
          <a:bodyPr wrap="none" rtlCol="0">
            <a:spAutoFit/>
          </a:bodyPr>
          <a:lstStyle/>
          <a:p>
            <a:r>
              <a:rPr lang="en-001" sz="800" dirty="0">
                <a:solidFill>
                  <a:schemeClr val="accent1"/>
                </a:solidFill>
              </a:rPr>
              <a:t>No latching of events and data, </a:t>
            </a:r>
          </a:p>
          <a:p>
            <a:r>
              <a:rPr lang="en-001" sz="800" dirty="0">
                <a:solidFill>
                  <a:schemeClr val="accent1"/>
                </a:solidFill>
              </a:rPr>
              <a:t>direct propagation</a:t>
            </a:r>
          </a:p>
        </p:txBody>
      </p:sp>
    </p:spTree>
    <p:extLst>
      <p:ext uri="{BB962C8B-B14F-4D97-AF65-F5344CB8AC3E}">
        <p14:creationId xmlns:p14="http://schemas.microsoft.com/office/powerpoint/2010/main" val="2443465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60"/>
              </a:spcBef>
            </a:pPr>
            <a:r>
              <a:rPr lang="en-US" dirty="0"/>
              <a:t>System Configuration</a:t>
            </a:r>
            <a:endParaRPr lang="en-GB" dirty="0"/>
          </a:p>
        </p:txBody>
      </p:sp>
      <p:sp>
        <p:nvSpPr>
          <p:cNvPr id="3" name="Content Placeholder 2"/>
          <p:cNvSpPr>
            <a:spLocks noGrp="1"/>
          </p:cNvSpPr>
          <p:nvPr>
            <p:ph sz="half" idx="2"/>
          </p:nvPr>
        </p:nvSpPr>
        <p:spPr>
          <a:xfrm>
            <a:off x="739773" y="830231"/>
            <a:ext cx="5928651" cy="2038475"/>
          </a:xfrm>
        </p:spPr>
        <p:txBody>
          <a:bodyPr/>
          <a:lstStyle/>
          <a:p>
            <a:pPr marL="411480" indent="-411480">
              <a:buFont typeface="Arial" panose="020B0604020202020204" pitchFamily="34" charset="0"/>
              <a:buChar char="●"/>
            </a:pPr>
            <a:r>
              <a:rPr lang="en-GB" b="0" dirty="0">
                <a:latin typeface="+mn-lt"/>
              </a:rPr>
              <a:t>Represents the physical deployment of the design</a:t>
            </a:r>
          </a:p>
          <a:p>
            <a:pPr marL="411480" indent="-411480">
              <a:buFont typeface="Arial" panose="020B0604020202020204" pitchFamily="34" charset="0"/>
              <a:buChar char="●"/>
            </a:pPr>
            <a:r>
              <a:rPr lang="en-GB" b="0" dirty="0">
                <a:latin typeface="+mn-lt"/>
              </a:rPr>
              <a:t>Consists of:</a:t>
            </a:r>
          </a:p>
          <a:p>
            <a:pPr marL="696600" lvl="1" indent="-411480">
              <a:buFont typeface="Courier New" panose="02070309020205020404" pitchFamily="49" charset="0"/>
              <a:buChar char="o"/>
            </a:pPr>
            <a:r>
              <a:rPr lang="en-GB" dirty="0">
                <a:latin typeface="+mn-lt"/>
              </a:rPr>
              <a:t>Communication network</a:t>
            </a:r>
          </a:p>
          <a:p>
            <a:pPr marL="696600" lvl="1" indent="-411480">
              <a:buFont typeface="Courier New" panose="02070309020205020404" pitchFamily="49" charset="0"/>
              <a:buChar char="o"/>
            </a:pPr>
            <a:r>
              <a:rPr lang="en-GB" dirty="0">
                <a:latin typeface="+mn-lt"/>
              </a:rPr>
              <a:t>Devices</a:t>
            </a:r>
          </a:p>
          <a:p>
            <a:pPr marL="696600" lvl="1" indent="-411480">
              <a:buFont typeface="Courier New" panose="02070309020205020404" pitchFamily="49" charset="0"/>
              <a:buChar char="o"/>
            </a:pPr>
            <a:r>
              <a:rPr lang="en-GB" dirty="0">
                <a:latin typeface="+mn-lt"/>
              </a:rPr>
              <a:t>Controlled process and machines</a:t>
            </a:r>
          </a:p>
          <a:p>
            <a:pPr marL="696600" lvl="1" indent="-411480">
              <a:buFont typeface="Courier New" panose="02070309020205020404" pitchFamily="49" charset="0"/>
              <a:buChar char="o"/>
            </a:pPr>
            <a:endParaRPr lang="en-US" sz="2160" dirty="0">
              <a:latin typeface="+mn-lt"/>
            </a:endParaRPr>
          </a:p>
        </p:txBody>
      </p:sp>
      <p:grpSp>
        <p:nvGrpSpPr>
          <p:cNvPr id="62" name="Group 61"/>
          <p:cNvGrpSpPr/>
          <p:nvPr/>
        </p:nvGrpSpPr>
        <p:grpSpPr>
          <a:xfrm>
            <a:off x="6677948" y="3299900"/>
            <a:ext cx="4214814" cy="2305043"/>
            <a:chOff x="1728812" y="4338667"/>
            <a:chExt cx="4214814" cy="2305043"/>
          </a:xfrm>
        </p:grpSpPr>
        <p:grpSp>
          <p:nvGrpSpPr>
            <p:cNvPr id="63" name="Group 32"/>
            <p:cNvGrpSpPr>
              <a:grpSpLocks/>
            </p:cNvGrpSpPr>
            <p:nvPr/>
          </p:nvGrpSpPr>
          <p:grpSpPr bwMode="auto">
            <a:xfrm>
              <a:off x="2871812" y="4610122"/>
              <a:ext cx="735013" cy="1763713"/>
              <a:chOff x="1834" y="2799"/>
              <a:chExt cx="463" cy="1111"/>
            </a:xfrm>
          </p:grpSpPr>
          <p:sp>
            <p:nvSpPr>
              <p:cNvPr id="87" name="Line 33"/>
              <p:cNvSpPr>
                <a:spLocks noChangeAspect="1" noChangeShapeType="1"/>
              </p:cNvSpPr>
              <p:nvPr/>
            </p:nvSpPr>
            <p:spPr bwMode="auto">
              <a:xfrm flipV="1">
                <a:off x="2103" y="3778"/>
                <a:ext cx="0" cy="13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88" name="Rectangle 34"/>
              <p:cNvSpPr>
                <a:spLocks noChangeAspect="1" noChangeArrowheads="1"/>
              </p:cNvSpPr>
              <p:nvPr/>
            </p:nvSpPr>
            <p:spPr bwMode="auto">
              <a:xfrm>
                <a:off x="1834" y="2911"/>
                <a:ext cx="463" cy="870"/>
              </a:xfrm>
              <a:prstGeom prst="rect">
                <a:avLst/>
              </a:prstGeom>
              <a:solidFill>
                <a:srgbClr val="FFFFFF"/>
              </a:solidFill>
              <a:ln w="25400">
                <a:solidFill>
                  <a:srgbClr val="000000"/>
                </a:solidFill>
                <a:miter lim="800000"/>
                <a:headEnd/>
                <a:tailEnd/>
              </a:ln>
            </p:spPr>
            <p:txBody>
              <a:bodyPr wrap="none" anchorCtr="1"/>
              <a:lstStyle/>
              <a:p>
                <a:pPr algn="r" defTabSz="914364"/>
                <a:r>
                  <a:rPr lang="en-US" sz="1200" b="1" dirty="0">
                    <a:solidFill>
                      <a:srgbClr val="000000"/>
                    </a:solidFill>
                  </a:rPr>
                  <a:t>Device 2</a:t>
                </a:r>
              </a:p>
            </p:txBody>
          </p:sp>
          <p:sp>
            <p:nvSpPr>
              <p:cNvPr id="89" name="Line 35"/>
              <p:cNvSpPr>
                <a:spLocks noChangeAspect="1" noChangeShapeType="1"/>
              </p:cNvSpPr>
              <p:nvPr/>
            </p:nvSpPr>
            <p:spPr bwMode="auto">
              <a:xfrm>
                <a:off x="2103" y="2799"/>
                <a:ext cx="0" cy="106"/>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grpSp>
        <p:grpSp>
          <p:nvGrpSpPr>
            <p:cNvPr id="64" name="Group 36"/>
            <p:cNvGrpSpPr>
              <a:grpSpLocks/>
            </p:cNvGrpSpPr>
            <p:nvPr/>
          </p:nvGrpSpPr>
          <p:grpSpPr bwMode="auto">
            <a:xfrm>
              <a:off x="1728812" y="4338667"/>
              <a:ext cx="4214814" cy="271463"/>
              <a:chOff x="1114" y="2628"/>
              <a:chExt cx="2655" cy="171"/>
            </a:xfrm>
          </p:grpSpPr>
          <p:sp>
            <p:nvSpPr>
              <p:cNvPr id="81" name="Line 38"/>
              <p:cNvSpPr>
                <a:spLocks noChangeAspect="1" noChangeShapeType="1"/>
              </p:cNvSpPr>
              <p:nvPr/>
            </p:nvSpPr>
            <p:spPr bwMode="auto">
              <a:xfrm flipV="1">
                <a:off x="2462" y="2628"/>
                <a:ext cx="0" cy="91"/>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82" name="Line 39"/>
              <p:cNvSpPr>
                <a:spLocks noChangeAspect="1" noChangeShapeType="1"/>
              </p:cNvSpPr>
              <p:nvPr/>
            </p:nvSpPr>
            <p:spPr bwMode="auto">
              <a:xfrm>
                <a:off x="1154" y="2713"/>
                <a:ext cx="2615" cy="0"/>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83" name="Line 40"/>
              <p:cNvSpPr>
                <a:spLocks noChangeAspect="1" noChangeShapeType="1"/>
              </p:cNvSpPr>
              <p:nvPr/>
            </p:nvSpPr>
            <p:spPr bwMode="auto">
              <a:xfrm>
                <a:off x="1114" y="2793"/>
                <a:ext cx="1222" cy="0"/>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84" name="Line 41"/>
              <p:cNvSpPr>
                <a:spLocks noChangeAspect="1" noChangeShapeType="1"/>
              </p:cNvSpPr>
              <p:nvPr/>
            </p:nvSpPr>
            <p:spPr bwMode="auto">
              <a:xfrm flipV="1">
                <a:off x="1666" y="2707"/>
                <a:ext cx="0" cy="9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85" name="Line 42"/>
              <p:cNvSpPr>
                <a:spLocks noChangeAspect="1" noChangeShapeType="1"/>
              </p:cNvSpPr>
              <p:nvPr/>
            </p:nvSpPr>
            <p:spPr bwMode="auto">
              <a:xfrm>
                <a:off x="2985" y="2793"/>
                <a:ext cx="784" cy="0"/>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86" name="Line 43"/>
              <p:cNvSpPr>
                <a:spLocks noChangeAspect="1" noChangeShapeType="1"/>
              </p:cNvSpPr>
              <p:nvPr/>
            </p:nvSpPr>
            <p:spPr bwMode="auto">
              <a:xfrm flipV="1">
                <a:off x="3257" y="2707"/>
                <a:ext cx="0" cy="9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grpSp>
        <p:grpSp>
          <p:nvGrpSpPr>
            <p:cNvPr id="65" name="Group 44"/>
            <p:cNvGrpSpPr>
              <a:grpSpLocks/>
            </p:cNvGrpSpPr>
            <p:nvPr/>
          </p:nvGrpSpPr>
          <p:grpSpPr bwMode="auto">
            <a:xfrm>
              <a:off x="3987825" y="4483122"/>
              <a:ext cx="712787" cy="1890713"/>
              <a:chOff x="2537" y="2719"/>
              <a:chExt cx="449" cy="1191"/>
            </a:xfrm>
          </p:grpSpPr>
          <p:sp>
            <p:nvSpPr>
              <p:cNvPr id="78" name="Line 45"/>
              <p:cNvSpPr>
                <a:spLocks noChangeAspect="1" noChangeShapeType="1"/>
              </p:cNvSpPr>
              <p:nvPr/>
            </p:nvSpPr>
            <p:spPr bwMode="auto">
              <a:xfrm flipV="1">
                <a:off x="2740" y="3778"/>
                <a:ext cx="0" cy="13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79" name="Rectangle 46"/>
              <p:cNvSpPr>
                <a:spLocks noChangeAspect="1" noChangeArrowheads="1"/>
              </p:cNvSpPr>
              <p:nvPr/>
            </p:nvSpPr>
            <p:spPr bwMode="auto">
              <a:xfrm>
                <a:off x="2537" y="2911"/>
                <a:ext cx="449" cy="870"/>
              </a:xfrm>
              <a:prstGeom prst="rect">
                <a:avLst/>
              </a:prstGeom>
              <a:solidFill>
                <a:srgbClr val="FFFFFF"/>
              </a:solidFill>
              <a:ln w="25400">
                <a:solidFill>
                  <a:srgbClr val="000000"/>
                </a:solidFill>
                <a:miter lim="800000"/>
                <a:headEnd/>
                <a:tailEnd/>
              </a:ln>
            </p:spPr>
            <p:txBody>
              <a:bodyPr wrap="none" anchorCtr="1"/>
              <a:lstStyle/>
              <a:p>
                <a:pPr algn="r" defTabSz="914364"/>
                <a:r>
                  <a:rPr lang="en-US" sz="1200" b="1" dirty="0">
                    <a:solidFill>
                      <a:srgbClr val="000000"/>
                    </a:solidFill>
                  </a:rPr>
                  <a:t>Device 3</a:t>
                </a:r>
              </a:p>
            </p:txBody>
          </p:sp>
          <p:sp>
            <p:nvSpPr>
              <p:cNvPr id="80" name="Line 47"/>
              <p:cNvSpPr>
                <a:spLocks noChangeAspect="1" noChangeShapeType="1"/>
              </p:cNvSpPr>
              <p:nvPr/>
            </p:nvSpPr>
            <p:spPr bwMode="auto">
              <a:xfrm>
                <a:off x="2740" y="2719"/>
                <a:ext cx="0" cy="186"/>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grpSp>
        <p:grpSp>
          <p:nvGrpSpPr>
            <p:cNvPr id="66" name="Group 48"/>
            <p:cNvGrpSpPr>
              <a:grpSpLocks/>
            </p:cNvGrpSpPr>
            <p:nvPr/>
          </p:nvGrpSpPr>
          <p:grpSpPr bwMode="auto">
            <a:xfrm>
              <a:off x="5124475" y="4610122"/>
              <a:ext cx="719137" cy="1763713"/>
              <a:chOff x="3253" y="2799"/>
              <a:chExt cx="453" cy="1111"/>
            </a:xfrm>
          </p:grpSpPr>
          <p:sp>
            <p:nvSpPr>
              <p:cNvPr id="75" name="Line 49"/>
              <p:cNvSpPr>
                <a:spLocks noChangeAspect="1" noChangeShapeType="1"/>
              </p:cNvSpPr>
              <p:nvPr/>
            </p:nvSpPr>
            <p:spPr bwMode="auto">
              <a:xfrm flipV="1">
                <a:off x="3456" y="3778"/>
                <a:ext cx="0" cy="13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76" name="Rectangle 50"/>
              <p:cNvSpPr>
                <a:spLocks noChangeAspect="1" noChangeArrowheads="1"/>
              </p:cNvSpPr>
              <p:nvPr/>
            </p:nvSpPr>
            <p:spPr bwMode="auto">
              <a:xfrm>
                <a:off x="3253" y="2911"/>
                <a:ext cx="453" cy="870"/>
              </a:xfrm>
              <a:prstGeom prst="rect">
                <a:avLst/>
              </a:prstGeom>
              <a:solidFill>
                <a:srgbClr val="FFFFFF"/>
              </a:solidFill>
              <a:ln w="25400">
                <a:solidFill>
                  <a:srgbClr val="000000"/>
                </a:solidFill>
                <a:miter lim="800000"/>
                <a:headEnd/>
                <a:tailEnd/>
              </a:ln>
            </p:spPr>
            <p:txBody>
              <a:bodyPr wrap="none" anchorCtr="1"/>
              <a:lstStyle/>
              <a:p>
                <a:pPr algn="r" defTabSz="914364">
                  <a:lnSpc>
                    <a:spcPct val="90000"/>
                  </a:lnSpc>
                </a:pPr>
                <a:r>
                  <a:rPr lang="en-US" sz="1200" b="1" dirty="0">
                    <a:solidFill>
                      <a:srgbClr val="000000"/>
                    </a:solidFill>
                  </a:rPr>
                  <a:t>Device 4</a:t>
                </a:r>
              </a:p>
            </p:txBody>
          </p:sp>
          <p:sp>
            <p:nvSpPr>
              <p:cNvPr id="77" name="Line 51"/>
              <p:cNvSpPr>
                <a:spLocks noChangeAspect="1" noChangeShapeType="1"/>
              </p:cNvSpPr>
              <p:nvPr/>
            </p:nvSpPr>
            <p:spPr bwMode="auto">
              <a:xfrm>
                <a:off x="3456" y="2799"/>
                <a:ext cx="0" cy="106"/>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grpSp>
        <p:grpSp>
          <p:nvGrpSpPr>
            <p:cNvPr id="67" name="Group 52"/>
            <p:cNvGrpSpPr>
              <a:grpSpLocks/>
            </p:cNvGrpSpPr>
            <p:nvPr/>
          </p:nvGrpSpPr>
          <p:grpSpPr bwMode="auto">
            <a:xfrm>
              <a:off x="1941537" y="4610122"/>
              <a:ext cx="720725" cy="1763713"/>
              <a:chOff x="1248" y="2799"/>
              <a:chExt cx="454" cy="1111"/>
            </a:xfrm>
          </p:grpSpPr>
          <p:sp>
            <p:nvSpPr>
              <p:cNvPr id="72" name="Line 53"/>
              <p:cNvSpPr>
                <a:spLocks noChangeAspect="1" noChangeShapeType="1"/>
              </p:cNvSpPr>
              <p:nvPr/>
            </p:nvSpPr>
            <p:spPr bwMode="auto">
              <a:xfrm flipV="1">
                <a:off x="1506" y="3778"/>
                <a:ext cx="0" cy="13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73" name="Rectangle 54"/>
              <p:cNvSpPr>
                <a:spLocks noChangeAspect="1" noChangeArrowheads="1"/>
              </p:cNvSpPr>
              <p:nvPr/>
            </p:nvSpPr>
            <p:spPr bwMode="auto">
              <a:xfrm>
                <a:off x="1248" y="2911"/>
                <a:ext cx="454" cy="870"/>
              </a:xfrm>
              <a:prstGeom prst="rect">
                <a:avLst/>
              </a:prstGeom>
              <a:solidFill>
                <a:srgbClr val="FFFFFF"/>
              </a:solidFill>
              <a:ln w="25400">
                <a:solidFill>
                  <a:srgbClr val="000000"/>
                </a:solidFill>
                <a:miter lim="800000"/>
                <a:headEnd/>
                <a:tailEnd/>
              </a:ln>
            </p:spPr>
            <p:txBody>
              <a:bodyPr wrap="none" anchorCtr="1"/>
              <a:lstStyle/>
              <a:p>
                <a:pPr algn="r" defTabSz="914364"/>
                <a:r>
                  <a:rPr lang="en-US" sz="1200" b="1" dirty="0">
                    <a:solidFill>
                      <a:srgbClr val="000000"/>
                    </a:solidFill>
                  </a:rPr>
                  <a:t>Device 1</a:t>
                </a:r>
              </a:p>
            </p:txBody>
          </p:sp>
          <p:sp>
            <p:nvSpPr>
              <p:cNvPr id="74" name="Line 55"/>
              <p:cNvSpPr>
                <a:spLocks noChangeAspect="1" noChangeShapeType="1"/>
              </p:cNvSpPr>
              <p:nvPr/>
            </p:nvSpPr>
            <p:spPr bwMode="auto">
              <a:xfrm>
                <a:off x="1506" y="2799"/>
                <a:ext cx="0" cy="106"/>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grpSp>
        <p:sp>
          <p:nvSpPr>
            <p:cNvPr id="68" name="Rectangle 56"/>
            <p:cNvSpPr>
              <a:spLocks noChangeAspect="1" noChangeArrowheads="1"/>
            </p:cNvSpPr>
            <p:nvPr/>
          </p:nvSpPr>
          <p:spPr bwMode="auto">
            <a:xfrm>
              <a:off x="2109812" y="5343547"/>
              <a:ext cx="2209800" cy="309563"/>
            </a:xfrm>
            <a:prstGeom prst="rect">
              <a:avLst/>
            </a:prstGeom>
            <a:solidFill>
              <a:schemeClr val="bg1"/>
            </a:solidFill>
            <a:ln w="28575">
              <a:solidFill>
                <a:schemeClr val="tx1"/>
              </a:solidFill>
              <a:miter lim="800000"/>
              <a:headEnd/>
              <a:tailEnd/>
            </a:ln>
          </p:spPr>
          <p:txBody>
            <a:bodyPr lIns="0" tIns="0" rIns="0" bIns="0" anchor="ctr"/>
            <a:lstStyle/>
            <a:p>
              <a:pPr algn="ctr" defTabSz="914364">
                <a:lnSpc>
                  <a:spcPct val="90000"/>
                </a:lnSpc>
              </a:pPr>
              <a:r>
                <a:rPr lang="en-US" sz="1600" b="1" dirty="0">
                  <a:solidFill>
                    <a:srgbClr val="000000"/>
                  </a:solidFill>
                </a:rPr>
                <a:t>Application A</a:t>
              </a:r>
            </a:p>
          </p:txBody>
        </p:sp>
        <p:sp>
          <p:nvSpPr>
            <p:cNvPr id="69" name="Rectangle 57"/>
            <p:cNvSpPr>
              <a:spLocks noChangeAspect="1" noChangeArrowheads="1"/>
            </p:cNvSpPr>
            <p:nvPr/>
          </p:nvSpPr>
          <p:spPr bwMode="auto">
            <a:xfrm>
              <a:off x="2017737" y="5805510"/>
              <a:ext cx="593725" cy="309562"/>
            </a:xfrm>
            <a:prstGeom prst="rect">
              <a:avLst/>
            </a:prstGeom>
            <a:solidFill>
              <a:schemeClr val="bg1"/>
            </a:solidFill>
            <a:ln w="12700">
              <a:solidFill>
                <a:schemeClr val="tx1"/>
              </a:solidFill>
              <a:miter lim="800000"/>
              <a:headEnd/>
              <a:tailEnd/>
            </a:ln>
          </p:spPr>
          <p:txBody>
            <a:bodyPr lIns="0" tIns="0" rIns="0" bIns="0" anchor="ctr"/>
            <a:lstStyle/>
            <a:p>
              <a:pPr algn="ctr" defTabSz="914364">
                <a:lnSpc>
                  <a:spcPct val="90000"/>
                </a:lnSpc>
              </a:pPr>
              <a:r>
                <a:rPr lang="en-US" sz="1200" b="1" dirty="0">
                  <a:solidFill>
                    <a:srgbClr val="000000"/>
                  </a:solidFill>
                </a:rPr>
                <a:t>Appl. C</a:t>
              </a:r>
            </a:p>
          </p:txBody>
        </p:sp>
        <p:sp>
          <p:nvSpPr>
            <p:cNvPr id="70" name="Rectangle 58"/>
            <p:cNvSpPr>
              <a:spLocks noChangeAspect="1" noChangeArrowheads="1"/>
            </p:cNvSpPr>
            <p:nvPr/>
          </p:nvSpPr>
          <p:spPr bwMode="auto">
            <a:xfrm>
              <a:off x="4091012" y="5724547"/>
              <a:ext cx="1363663" cy="309563"/>
            </a:xfrm>
            <a:prstGeom prst="rect">
              <a:avLst/>
            </a:prstGeom>
            <a:solidFill>
              <a:schemeClr val="bg1"/>
            </a:solidFill>
            <a:ln w="12700">
              <a:solidFill>
                <a:schemeClr val="tx1"/>
              </a:solidFill>
              <a:miter lim="800000"/>
              <a:headEnd/>
              <a:tailEnd/>
            </a:ln>
          </p:spPr>
          <p:txBody>
            <a:bodyPr lIns="0" tIns="0" rIns="0" bIns="0" anchor="ctr"/>
            <a:lstStyle/>
            <a:p>
              <a:pPr algn="ctr" defTabSz="914364">
                <a:lnSpc>
                  <a:spcPct val="90000"/>
                </a:lnSpc>
              </a:pPr>
              <a:r>
                <a:rPr lang="en-US" sz="1600" dirty="0">
                  <a:solidFill>
                    <a:srgbClr val="000000"/>
                  </a:solidFill>
                </a:rPr>
                <a:t>Application B</a:t>
              </a:r>
            </a:p>
          </p:txBody>
        </p:sp>
        <p:sp>
          <p:nvSpPr>
            <p:cNvPr id="71" name="AutoShape 62"/>
            <p:cNvSpPr>
              <a:spLocks noChangeAspect="1" noChangeArrowheads="1"/>
            </p:cNvSpPr>
            <p:nvPr/>
          </p:nvSpPr>
          <p:spPr bwMode="auto">
            <a:xfrm>
              <a:off x="1728812" y="6334147"/>
              <a:ext cx="4191000" cy="309563"/>
            </a:xfrm>
            <a:prstGeom prst="roundRect">
              <a:avLst>
                <a:gd name="adj" fmla="val 16667"/>
              </a:avLst>
            </a:prstGeom>
            <a:solidFill>
              <a:schemeClr val="bg1"/>
            </a:solidFill>
            <a:ln w="12700">
              <a:solidFill>
                <a:schemeClr val="tx1"/>
              </a:solidFill>
              <a:round/>
              <a:headEnd/>
              <a:tailEnd/>
            </a:ln>
          </p:spPr>
          <p:txBody>
            <a:bodyPr lIns="0" tIns="0" rIns="0" bIns="0" anchor="ctr"/>
            <a:lstStyle/>
            <a:p>
              <a:pPr algn="ctr" defTabSz="914364">
                <a:lnSpc>
                  <a:spcPct val="90000"/>
                </a:lnSpc>
              </a:pPr>
              <a:r>
                <a:rPr lang="en-US" sz="1600" dirty="0">
                  <a:solidFill>
                    <a:srgbClr val="000000"/>
                  </a:solidFill>
                </a:rPr>
                <a:t>Controlled process/machines</a:t>
              </a:r>
            </a:p>
          </p:txBody>
        </p:sp>
      </p:grpSp>
      <p:sp>
        <p:nvSpPr>
          <p:cNvPr id="90" name="Rectangle 37"/>
          <p:cNvSpPr>
            <a:spLocks noChangeAspect="1" noChangeArrowheads="1"/>
          </p:cNvSpPr>
          <p:nvPr/>
        </p:nvSpPr>
        <p:spPr bwMode="auto">
          <a:xfrm>
            <a:off x="7688470" y="2944131"/>
            <a:ext cx="2141036" cy="283667"/>
          </a:xfrm>
          <a:prstGeom prst="rect">
            <a:avLst/>
          </a:prstGeom>
          <a:noFill/>
          <a:ln w="12700">
            <a:noFill/>
            <a:miter lim="800000"/>
            <a:headEnd/>
            <a:tailEnd/>
          </a:ln>
        </p:spPr>
        <p:txBody>
          <a:bodyPr wrap="none" lIns="90488" tIns="44450" rIns="90488" bIns="44450">
            <a:spAutoFit/>
          </a:bodyPr>
          <a:lstStyle/>
          <a:p>
            <a:pPr algn="r" defTabSz="914364">
              <a:lnSpc>
                <a:spcPct val="90000"/>
              </a:lnSpc>
            </a:pPr>
            <a:r>
              <a:rPr lang="en-US" sz="1400" dirty="0">
                <a:solidFill>
                  <a:srgbClr val="000000"/>
                </a:solidFill>
              </a:rPr>
              <a:t>Communication network</a:t>
            </a:r>
          </a:p>
        </p:txBody>
      </p:sp>
      <p:grpSp>
        <p:nvGrpSpPr>
          <p:cNvPr id="91" name="Group 90"/>
          <p:cNvGrpSpPr/>
          <p:nvPr/>
        </p:nvGrpSpPr>
        <p:grpSpPr>
          <a:xfrm>
            <a:off x="6966873" y="4304778"/>
            <a:ext cx="3436938" cy="771526"/>
            <a:chOff x="4932363" y="5291136"/>
            <a:chExt cx="3436938" cy="771526"/>
          </a:xfrm>
        </p:grpSpPr>
        <p:sp>
          <p:nvSpPr>
            <p:cNvPr id="92" name="Rounded Rectangle 91"/>
            <p:cNvSpPr/>
            <p:nvPr/>
          </p:nvSpPr>
          <p:spPr bwMode="auto">
            <a:xfrm>
              <a:off x="5024438" y="5291136"/>
              <a:ext cx="2209800" cy="309563"/>
            </a:xfrm>
            <a:prstGeom prst="roundRect">
              <a:avLst/>
            </a:prstGeom>
            <a:noFill/>
            <a:ln w="38100">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algn="r" defTabSz="914364"/>
              <a:endParaRPr lang="en-NZ" sz="1700" baseline="-25000">
                <a:solidFill>
                  <a:srgbClr val="000000"/>
                </a:solidFill>
              </a:endParaRPr>
            </a:p>
          </p:txBody>
        </p:sp>
        <p:sp>
          <p:nvSpPr>
            <p:cNvPr id="93" name="Rounded Rectangle 92"/>
            <p:cNvSpPr/>
            <p:nvPr/>
          </p:nvSpPr>
          <p:spPr bwMode="auto">
            <a:xfrm>
              <a:off x="4932363" y="5753100"/>
              <a:ext cx="593725" cy="309562"/>
            </a:xfrm>
            <a:prstGeom prst="roundRect">
              <a:avLst/>
            </a:prstGeom>
            <a:noFill/>
            <a:ln w="38100">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algn="r" defTabSz="914364"/>
              <a:endParaRPr lang="en-NZ" sz="1700" baseline="-25000">
                <a:solidFill>
                  <a:srgbClr val="000000"/>
                </a:solidFill>
              </a:endParaRPr>
            </a:p>
          </p:txBody>
        </p:sp>
        <p:sp>
          <p:nvSpPr>
            <p:cNvPr id="94" name="Rounded Rectangle 93"/>
            <p:cNvSpPr/>
            <p:nvPr/>
          </p:nvSpPr>
          <p:spPr bwMode="auto">
            <a:xfrm>
              <a:off x="7005638" y="5672137"/>
              <a:ext cx="1363663" cy="309562"/>
            </a:xfrm>
            <a:prstGeom prst="roundRect">
              <a:avLst/>
            </a:prstGeom>
            <a:noFill/>
            <a:ln w="38100">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algn="r" defTabSz="914364"/>
              <a:endParaRPr lang="en-NZ" sz="1700" baseline="-25000">
                <a:solidFill>
                  <a:srgbClr val="000000"/>
                </a:solidFill>
              </a:endParaRPr>
            </a:p>
          </p:txBody>
        </p:sp>
      </p:grpSp>
    </p:spTree>
    <p:extLst>
      <p:ext uri="{BB962C8B-B14F-4D97-AF65-F5344CB8AC3E}">
        <p14:creationId xmlns:p14="http://schemas.microsoft.com/office/powerpoint/2010/main" val="42829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p:cNvSpPr>
            <a:spLocks noGrp="1"/>
          </p:cNvSpPr>
          <p:nvPr>
            <p:ph type="title"/>
          </p:nvPr>
        </p:nvSpPr>
        <p:spPr/>
        <p:txBody>
          <a:bodyPr>
            <a:normAutofit fontScale="90000"/>
          </a:bodyPr>
          <a:lstStyle/>
          <a:p>
            <a:pPr>
              <a:lnSpc>
                <a:spcPct val="100000"/>
              </a:lnSpc>
              <a:spcBef>
                <a:spcPts val="360"/>
              </a:spcBef>
            </a:pPr>
            <a:r>
              <a:rPr lang="en-US" dirty="0"/>
              <a:t>Distribution of Application</a:t>
            </a:r>
            <a:endParaRPr lang="en-GB" dirty="0"/>
          </a:p>
        </p:txBody>
      </p:sp>
      <p:sp>
        <p:nvSpPr>
          <p:cNvPr id="5" name="Slide Number Placeholder 4"/>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75</a:t>
            </a:fld>
            <a:endParaRPr lang="en-GB" noProof="0" dirty="0"/>
          </a:p>
        </p:txBody>
      </p:sp>
      <p:grpSp>
        <p:nvGrpSpPr>
          <p:cNvPr id="6" name="Group 5"/>
          <p:cNvGrpSpPr/>
          <p:nvPr/>
        </p:nvGrpSpPr>
        <p:grpSpPr>
          <a:xfrm>
            <a:off x="4916326" y="892928"/>
            <a:ext cx="6541529" cy="2438400"/>
            <a:chOff x="1500212" y="1533547"/>
            <a:chExt cx="6541528" cy="2438400"/>
          </a:xfrm>
        </p:grpSpPr>
        <p:sp>
          <p:nvSpPr>
            <p:cNvPr id="7" name="Line 3"/>
            <p:cNvSpPr>
              <a:spLocks noChangeShapeType="1"/>
            </p:cNvSpPr>
            <p:nvPr/>
          </p:nvSpPr>
          <p:spPr bwMode="auto">
            <a:xfrm>
              <a:off x="2506687" y="2400322"/>
              <a:ext cx="1096963" cy="0"/>
            </a:xfrm>
            <a:prstGeom prst="line">
              <a:avLst/>
            </a:prstGeom>
            <a:noFill/>
            <a:ln w="127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8" name="Line 4"/>
            <p:cNvSpPr>
              <a:spLocks noChangeShapeType="1"/>
            </p:cNvSpPr>
            <p:nvPr/>
          </p:nvSpPr>
          <p:spPr bwMode="auto">
            <a:xfrm>
              <a:off x="4324375" y="2400322"/>
              <a:ext cx="1193800" cy="0"/>
            </a:xfrm>
            <a:prstGeom prst="line">
              <a:avLst/>
            </a:prstGeom>
            <a:noFill/>
            <a:ln w="127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9" name="Line 5"/>
            <p:cNvSpPr>
              <a:spLocks noChangeShapeType="1"/>
            </p:cNvSpPr>
            <p:nvPr/>
          </p:nvSpPr>
          <p:spPr bwMode="auto">
            <a:xfrm>
              <a:off x="2506687" y="2308247"/>
              <a:ext cx="1096963" cy="0"/>
            </a:xfrm>
            <a:prstGeom prst="line">
              <a:avLst/>
            </a:prstGeom>
            <a:noFill/>
            <a:ln w="127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10" name="Freeform 6"/>
            <p:cNvSpPr>
              <a:spLocks/>
            </p:cNvSpPr>
            <p:nvPr/>
          </p:nvSpPr>
          <p:spPr bwMode="auto">
            <a:xfrm>
              <a:off x="3314725" y="1878035"/>
              <a:ext cx="2216150" cy="427037"/>
            </a:xfrm>
            <a:custGeom>
              <a:avLst/>
              <a:gdLst>
                <a:gd name="T0" fmla="*/ 0 w 1396"/>
                <a:gd name="T1" fmla="*/ 268 h 269"/>
                <a:gd name="T2" fmla="*/ 0 w 1396"/>
                <a:gd name="T3" fmla="*/ 0 h 269"/>
                <a:gd name="T4" fmla="*/ 1206 w 1396"/>
                <a:gd name="T5" fmla="*/ 0 h 269"/>
                <a:gd name="T6" fmla="*/ 1206 w 1396"/>
                <a:gd name="T7" fmla="*/ 268 h 269"/>
                <a:gd name="T8" fmla="*/ 1395 w 1396"/>
                <a:gd name="T9" fmla="*/ 268 h 269"/>
                <a:gd name="T10" fmla="*/ 0 60000 65536"/>
                <a:gd name="T11" fmla="*/ 0 60000 65536"/>
                <a:gd name="T12" fmla="*/ 0 60000 65536"/>
                <a:gd name="T13" fmla="*/ 0 60000 65536"/>
                <a:gd name="T14" fmla="*/ 0 60000 65536"/>
                <a:gd name="T15" fmla="*/ 0 w 1396"/>
                <a:gd name="T16" fmla="*/ 0 h 269"/>
                <a:gd name="T17" fmla="*/ 1396 w 1396"/>
                <a:gd name="T18" fmla="*/ 269 h 269"/>
              </a:gdLst>
              <a:ahLst/>
              <a:cxnLst>
                <a:cxn ang="T10">
                  <a:pos x="T0" y="T1"/>
                </a:cxn>
                <a:cxn ang="T11">
                  <a:pos x="T2" y="T3"/>
                </a:cxn>
                <a:cxn ang="T12">
                  <a:pos x="T4" y="T5"/>
                </a:cxn>
                <a:cxn ang="T13">
                  <a:pos x="T6" y="T7"/>
                </a:cxn>
                <a:cxn ang="T14">
                  <a:pos x="T8" y="T9"/>
                </a:cxn>
              </a:cxnLst>
              <a:rect l="T15" t="T16" r="T17" b="T18"/>
              <a:pathLst>
                <a:path w="1396" h="269">
                  <a:moveTo>
                    <a:pt x="0" y="268"/>
                  </a:moveTo>
                  <a:lnTo>
                    <a:pt x="0" y="0"/>
                  </a:lnTo>
                  <a:lnTo>
                    <a:pt x="1206" y="0"/>
                  </a:lnTo>
                  <a:lnTo>
                    <a:pt x="1206" y="268"/>
                  </a:lnTo>
                  <a:lnTo>
                    <a:pt x="1395" y="268"/>
                  </a:lnTo>
                </a:path>
              </a:pathLst>
            </a:custGeom>
            <a:noFill/>
            <a:ln w="12700" cap="rnd" cmpd="sng">
              <a:solidFill>
                <a:srgbClr val="000000"/>
              </a:solidFill>
              <a:prstDash val="solid"/>
              <a:round/>
              <a:headEnd type="none" w="med" len="med"/>
              <a:tailEnd type="none" w="med" len="med"/>
            </a:ln>
          </p:spPr>
          <p:txBody>
            <a:bodyPr/>
            <a:lstStyle/>
            <a:p>
              <a:pPr algn="r" defTabSz="914364"/>
              <a:endParaRPr lang="en-NZ" sz="1700" baseline="-25000">
                <a:solidFill>
                  <a:srgbClr val="000000"/>
                </a:solidFill>
              </a:endParaRPr>
            </a:p>
          </p:txBody>
        </p:sp>
        <p:sp>
          <p:nvSpPr>
            <p:cNvPr id="11" name="Line 7"/>
            <p:cNvSpPr>
              <a:spLocks noChangeShapeType="1"/>
            </p:cNvSpPr>
            <p:nvPr/>
          </p:nvSpPr>
          <p:spPr bwMode="auto">
            <a:xfrm>
              <a:off x="2501925" y="3024210"/>
              <a:ext cx="1092200" cy="0"/>
            </a:xfrm>
            <a:prstGeom prst="line">
              <a:avLst/>
            </a:prstGeom>
            <a:noFill/>
            <a:ln w="127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12" name="Line 8"/>
            <p:cNvSpPr>
              <a:spLocks noChangeShapeType="1"/>
            </p:cNvSpPr>
            <p:nvPr/>
          </p:nvSpPr>
          <p:spPr bwMode="auto">
            <a:xfrm>
              <a:off x="4324375" y="2828947"/>
              <a:ext cx="1193800" cy="0"/>
            </a:xfrm>
            <a:prstGeom prst="line">
              <a:avLst/>
            </a:prstGeom>
            <a:noFill/>
            <a:ln w="127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13" name="Line 9"/>
            <p:cNvSpPr>
              <a:spLocks noChangeShapeType="1"/>
            </p:cNvSpPr>
            <p:nvPr/>
          </p:nvSpPr>
          <p:spPr bwMode="auto">
            <a:xfrm>
              <a:off x="2501925" y="3225822"/>
              <a:ext cx="1092200" cy="0"/>
            </a:xfrm>
            <a:prstGeom prst="line">
              <a:avLst/>
            </a:prstGeom>
            <a:noFill/>
            <a:ln w="127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14" name="Line 10"/>
            <p:cNvSpPr>
              <a:spLocks noChangeShapeType="1"/>
            </p:cNvSpPr>
            <p:nvPr/>
          </p:nvSpPr>
          <p:spPr bwMode="auto">
            <a:xfrm>
              <a:off x="2506687" y="2828947"/>
              <a:ext cx="1096963" cy="0"/>
            </a:xfrm>
            <a:prstGeom prst="line">
              <a:avLst/>
            </a:prstGeom>
            <a:noFill/>
            <a:ln w="127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15" name="Freeform 11"/>
            <p:cNvSpPr>
              <a:spLocks/>
            </p:cNvSpPr>
            <p:nvPr/>
          </p:nvSpPr>
          <p:spPr bwMode="auto">
            <a:xfrm>
              <a:off x="3300437" y="3024210"/>
              <a:ext cx="2212975" cy="615950"/>
            </a:xfrm>
            <a:custGeom>
              <a:avLst/>
              <a:gdLst>
                <a:gd name="T0" fmla="*/ 0 w 1394"/>
                <a:gd name="T1" fmla="*/ 129 h 388"/>
                <a:gd name="T2" fmla="*/ 0 w 1394"/>
                <a:gd name="T3" fmla="*/ 387 h 388"/>
                <a:gd name="T4" fmla="*/ 887 w 1394"/>
                <a:gd name="T5" fmla="*/ 387 h 388"/>
                <a:gd name="T6" fmla="*/ 887 w 1394"/>
                <a:gd name="T7" fmla="*/ 0 h 388"/>
                <a:gd name="T8" fmla="*/ 1393 w 1394"/>
                <a:gd name="T9" fmla="*/ 0 h 388"/>
                <a:gd name="T10" fmla="*/ 0 60000 65536"/>
                <a:gd name="T11" fmla="*/ 0 60000 65536"/>
                <a:gd name="T12" fmla="*/ 0 60000 65536"/>
                <a:gd name="T13" fmla="*/ 0 60000 65536"/>
                <a:gd name="T14" fmla="*/ 0 60000 65536"/>
                <a:gd name="T15" fmla="*/ 0 w 1394"/>
                <a:gd name="T16" fmla="*/ 0 h 388"/>
                <a:gd name="T17" fmla="*/ 1394 w 1394"/>
                <a:gd name="T18" fmla="*/ 388 h 388"/>
              </a:gdLst>
              <a:ahLst/>
              <a:cxnLst>
                <a:cxn ang="T10">
                  <a:pos x="T0" y="T1"/>
                </a:cxn>
                <a:cxn ang="T11">
                  <a:pos x="T2" y="T3"/>
                </a:cxn>
                <a:cxn ang="T12">
                  <a:pos x="T4" y="T5"/>
                </a:cxn>
                <a:cxn ang="T13">
                  <a:pos x="T6" y="T7"/>
                </a:cxn>
                <a:cxn ang="T14">
                  <a:pos x="T8" y="T9"/>
                </a:cxn>
              </a:cxnLst>
              <a:rect l="T15" t="T16" r="T17" b="T18"/>
              <a:pathLst>
                <a:path w="1394" h="388">
                  <a:moveTo>
                    <a:pt x="0" y="129"/>
                  </a:moveTo>
                  <a:lnTo>
                    <a:pt x="0" y="387"/>
                  </a:lnTo>
                  <a:lnTo>
                    <a:pt x="887" y="387"/>
                  </a:lnTo>
                  <a:lnTo>
                    <a:pt x="887" y="0"/>
                  </a:lnTo>
                  <a:lnTo>
                    <a:pt x="1393" y="0"/>
                  </a:lnTo>
                </a:path>
              </a:pathLst>
            </a:custGeom>
            <a:noFill/>
            <a:ln w="12700" cap="rnd" cmpd="sng">
              <a:solidFill>
                <a:srgbClr val="000000"/>
              </a:solidFill>
              <a:prstDash val="solid"/>
              <a:round/>
              <a:headEnd type="none" w="med" len="med"/>
              <a:tailEnd type="none" w="med" len="med"/>
            </a:ln>
          </p:spPr>
          <p:txBody>
            <a:bodyPr/>
            <a:lstStyle/>
            <a:p>
              <a:pPr algn="r" defTabSz="914364"/>
              <a:endParaRPr lang="en-NZ" sz="1700" baseline="-25000">
                <a:solidFill>
                  <a:srgbClr val="000000"/>
                </a:solidFill>
              </a:endParaRPr>
            </a:p>
          </p:txBody>
        </p:sp>
        <p:sp>
          <p:nvSpPr>
            <p:cNvPr id="16" name="Rectangle 12"/>
            <p:cNvSpPr>
              <a:spLocks noChangeArrowheads="1"/>
            </p:cNvSpPr>
            <p:nvPr/>
          </p:nvSpPr>
          <p:spPr bwMode="auto">
            <a:xfrm>
              <a:off x="3557612" y="1914547"/>
              <a:ext cx="1053944" cy="255968"/>
            </a:xfrm>
            <a:prstGeom prst="rect">
              <a:avLst/>
            </a:prstGeom>
            <a:noFill/>
            <a:ln w="12700">
              <a:noFill/>
              <a:miter lim="800000"/>
              <a:headEnd/>
              <a:tailEnd/>
            </a:ln>
          </p:spPr>
          <p:txBody>
            <a:bodyPr wrap="none" lIns="90488" tIns="44450" rIns="90488" bIns="44450">
              <a:spAutoFit/>
            </a:bodyPr>
            <a:lstStyle/>
            <a:p>
              <a:pPr defTabSz="914364">
                <a:lnSpc>
                  <a:spcPct val="90000"/>
                </a:lnSpc>
              </a:pPr>
              <a:r>
                <a:rPr lang="en-US" sz="1200" b="1" dirty="0">
                  <a:solidFill>
                    <a:srgbClr val="000000"/>
                  </a:solidFill>
                </a:rPr>
                <a:t>Event flow</a:t>
              </a:r>
            </a:p>
          </p:txBody>
        </p:sp>
        <p:sp>
          <p:nvSpPr>
            <p:cNvPr id="17" name="Rectangle 13"/>
            <p:cNvSpPr>
              <a:spLocks noChangeArrowheads="1"/>
            </p:cNvSpPr>
            <p:nvPr/>
          </p:nvSpPr>
          <p:spPr bwMode="auto">
            <a:xfrm>
              <a:off x="3795823" y="3412769"/>
              <a:ext cx="1000403" cy="255968"/>
            </a:xfrm>
            <a:prstGeom prst="rect">
              <a:avLst/>
            </a:prstGeom>
            <a:noFill/>
            <a:ln w="12700">
              <a:noFill/>
              <a:miter lim="800000"/>
              <a:headEnd/>
              <a:tailEnd/>
            </a:ln>
          </p:spPr>
          <p:txBody>
            <a:bodyPr wrap="none" lIns="90488" tIns="44450" rIns="90488" bIns="44450">
              <a:spAutoFit/>
            </a:bodyPr>
            <a:lstStyle/>
            <a:p>
              <a:pPr algn="ctr" defTabSz="914364">
                <a:lnSpc>
                  <a:spcPct val="90000"/>
                </a:lnSpc>
              </a:pPr>
              <a:r>
                <a:rPr lang="en-US" sz="1200" b="1" dirty="0">
                  <a:solidFill>
                    <a:srgbClr val="000000"/>
                  </a:solidFill>
                </a:rPr>
                <a:t>Data flow</a:t>
              </a:r>
            </a:p>
          </p:txBody>
        </p:sp>
        <p:grpSp>
          <p:nvGrpSpPr>
            <p:cNvPr id="18" name="Group 14"/>
            <p:cNvGrpSpPr>
              <a:grpSpLocks/>
            </p:cNvGrpSpPr>
            <p:nvPr/>
          </p:nvGrpSpPr>
          <p:grpSpPr bwMode="auto">
            <a:xfrm>
              <a:off x="1789137" y="2224110"/>
              <a:ext cx="708025" cy="1193800"/>
              <a:chOff x="1479" y="2403"/>
              <a:chExt cx="446" cy="752"/>
            </a:xfrm>
          </p:grpSpPr>
          <p:grpSp>
            <p:nvGrpSpPr>
              <p:cNvPr id="37" name="Group 15"/>
              <p:cNvGrpSpPr>
                <a:grpSpLocks/>
              </p:cNvGrpSpPr>
              <p:nvPr/>
            </p:nvGrpSpPr>
            <p:grpSpPr bwMode="auto">
              <a:xfrm>
                <a:off x="1479" y="2403"/>
                <a:ext cx="446" cy="752"/>
                <a:chOff x="1479" y="2403"/>
                <a:chExt cx="446" cy="752"/>
              </a:xfrm>
            </p:grpSpPr>
            <p:sp>
              <p:nvSpPr>
                <p:cNvPr id="39" name="Freeform 16"/>
                <p:cNvSpPr>
                  <a:spLocks/>
                </p:cNvSpPr>
                <p:nvPr/>
              </p:nvSpPr>
              <p:spPr bwMode="auto">
                <a:xfrm>
                  <a:off x="1480" y="2403"/>
                  <a:ext cx="445" cy="251"/>
                </a:xfrm>
                <a:custGeom>
                  <a:avLst/>
                  <a:gdLst>
                    <a:gd name="T0" fmla="*/ 62 w 445"/>
                    <a:gd name="T1" fmla="*/ 250 h 251"/>
                    <a:gd name="T2" fmla="*/ 62 w 445"/>
                    <a:gd name="T3" fmla="*/ 167 h 251"/>
                    <a:gd name="T4" fmla="*/ 0 w 445"/>
                    <a:gd name="T5" fmla="*/ 167 h 251"/>
                    <a:gd name="T6" fmla="*/ 0 w 445"/>
                    <a:gd name="T7" fmla="*/ 0 h 251"/>
                    <a:gd name="T8" fmla="*/ 444 w 445"/>
                    <a:gd name="T9" fmla="*/ 0 h 251"/>
                    <a:gd name="T10" fmla="*/ 444 w 445"/>
                    <a:gd name="T11" fmla="*/ 167 h 251"/>
                    <a:gd name="T12" fmla="*/ 380 w 445"/>
                    <a:gd name="T13" fmla="*/ 167 h 251"/>
                    <a:gd name="T14" fmla="*/ 380 w 445"/>
                    <a:gd name="T15" fmla="*/ 250 h 251"/>
                    <a:gd name="T16" fmla="*/ 62 w 445"/>
                    <a:gd name="T17" fmla="*/ 250 h 2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5"/>
                    <a:gd name="T28" fmla="*/ 0 h 251"/>
                    <a:gd name="T29" fmla="*/ 445 w 445"/>
                    <a:gd name="T30" fmla="*/ 251 h 2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5" h="251">
                      <a:moveTo>
                        <a:pt x="62" y="250"/>
                      </a:moveTo>
                      <a:lnTo>
                        <a:pt x="62" y="167"/>
                      </a:lnTo>
                      <a:lnTo>
                        <a:pt x="0" y="167"/>
                      </a:lnTo>
                      <a:lnTo>
                        <a:pt x="0" y="0"/>
                      </a:lnTo>
                      <a:lnTo>
                        <a:pt x="444" y="0"/>
                      </a:lnTo>
                      <a:lnTo>
                        <a:pt x="444" y="167"/>
                      </a:lnTo>
                      <a:lnTo>
                        <a:pt x="380" y="167"/>
                      </a:lnTo>
                      <a:lnTo>
                        <a:pt x="380" y="250"/>
                      </a:lnTo>
                      <a:lnTo>
                        <a:pt x="62" y="250"/>
                      </a:lnTo>
                    </a:path>
                  </a:pathLst>
                </a:custGeom>
                <a:solidFill>
                  <a:srgbClr val="FFFFFF"/>
                </a:solidFill>
                <a:ln w="25400" cap="rnd" cmpd="sng">
                  <a:solidFill>
                    <a:srgbClr val="000000"/>
                  </a:solidFill>
                  <a:prstDash val="solid"/>
                  <a:round/>
                  <a:headEnd type="none" w="med" len="med"/>
                  <a:tailEnd type="none" w="med" len="med"/>
                </a:ln>
              </p:spPr>
              <p:txBody>
                <a:bodyPr/>
                <a:lstStyle/>
                <a:p>
                  <a:pPr algn="r" defTabSz="914364"/>
                  <a:endParaRPr lang="en-NZ" sz="1700" baseline="-25000">
                    <a:solidFill>
                      <a:srgbClr val="000000"/>
                    </a:solidFill>
                  </a:endParaRPr>
                </a:p>
              </p:txBody>
            </p:sp>
            <p:sp>
              <p:nvSpPr>
                <p:cNvPr id="40" name="Rectangle 17"/>
                <p:cNvSpPr>
                  <a:spLocks noChangeArrowheads="1"/>
                </p:cNvSpPr>
                <p:nvPr/>
              </p:nvSpPr>
              <p:spPr bwMode="auto">
                <a:xfrm>
                  <a:off x="1479" y="2653"/>
                  <a:ext cx="440" cy="502"/>
                </a:xfrm>
                <a:prstGeom prst="rect">
                  <a:avLst/>
                </a:prstGeom>
                <a:solidFill>
                  <a:srgbClr val="FFFFFF"/>
                </a:solidFill>
                <a:ln w="25400">
                  <a:solidFill>
                    <a:srgbClr val="000000"/>
                  </a:solidFill>
                  <a:miter lim="800000"/>
                  <a:headEnd/>
                  <a:tailEnd/>
                </a:ln>
              </p:spPr>
              <p:txBody>
                <a:bodyPr wrap="none" anchor="ctr"/>
                <a:lstStyle/>
                <a:p>
                  <a:pPr algn="r" defTabSz="914364"/>
                  <a:endParaRPr lang="en-NZ" sz="1700" baseline="-25000">
                    <a:solidFill>
                      <a:srgbClr val="000000"/>
                    </a:solidFill>
                  </a:endParaRPr>
                </a:p>
              </p:txBody>
            </p:sp>
          </p:grpSp>
          <p:sp>
            <p:nvSpPr>
              <p:cNvPr id="38" name="Rectangle 18"/>
              <p:cNvSpPr>
                <a:spLocks noChangeArrowheads="1"/>
              </p:cNvSpPr>
              <p:nvPr/>
            </p:nvSpPr>
            <p:spPr bwMode="auto">
              <a:xfrm>
                <a:off x="1579" y="2736"/>
                <a:ext cx="115" cy="196"/>
              </a:xfrm>
              <a:prstGeom prst="rect">
                <a:avLst/>
              </a:prstGeom>
              <a:noFill/>
              <a:ln w="12700">
                <a:noFill/>
                <a:miter lim="800000"/>
                <a:headEnd/>
                <a:tailEnd/>
              </a:ln>
            </p:spPr>
            <p:txBody>
              <a:bodyPr wrap="none" lIns="90488" tIns="44450" rIns="90488" bIns="44450">
                <a:spAutoFit/>
              </a:bodyPr>
              <a:lstStyle/>
              <a:p>
                <a:pPr defTabSz="914364">
                  <a:lnSpc>
                    <a:spcPct val="90000"/>
                  </a:lnSpc>
                </a:pPr>
                <a:endParaRPr lang="en-US" sz="2400" baseline="-25000">
                  <a:solidFill>
                    <a:srgbClr val="000000"/>
                  </a:solidFill>
                  <a:latin typeface="Symbol" pitchFamily="18" charset="2"/>
                </a:endParaRPr>
              </a:p>
            </p:txBody>
          </p:sp>
        </p:grpSp>
        <p:grpSp>
          <p:nvGrpSpPr>
            <p:cNvPr id="19" name="Group 19"/>
            <p:cNvGrpSpPr>
              <a:grpSpLocks/>
            </p:cNvGrpSpPr>
            <p:nvPr/>
          </p:nvGrpSpPr>
          <p:grpSpPr bwMode="auto">
            <a:xfrm>
              <a:off x="3598887" y="2224110"/>
              <a:ext cx="708025" cy="1193800"/>
              <a:chOff x="2619" y="2403"/>
              <a:chExt cx="446" cy="752"/>
            </a:xfrm>
          </p:grpSpPr>
          <p:grpSp>
            <p:nvGrpSpPr>
              <p:cNvPr id="33" name="Group 20"/>
              <p:cNvGrpSpPr>
                <a:grpSpLocks/>
              </p:cNvGrpSpPr>
              <p:nvPr/>
            </p:nvGrpSpPr>
            <p:grpSpPr bwMode="auto">
              <a:xfrm>
                <a:off x="2619" y="2403"/>
                <a:ext cx="446" cy="752"/>
                <a:chOff x="2619" y="2403"/>
                <a:chExt cx="446" cy="752"/>
              </a:xfrm>
            </p:grpSpPr>
            <p:sp>
              <p:nvSpPr>
                <p:cNvPr id="35" name="Freeform 21"/>
                <p:cNvSpPr>
                  <a:spLocks/>
                </p:cNvSpPr>
                <p:nvPr/>
              </p:nvSpPr>
              <p:spPr bwMode="auto">
                <a:xfrm>
                  <a:off x="2620" y="2403"/>
                  <a:ext cx="445" cy="251"/>
                </a:xfrm>
                <a:custGeom>
                  <a:avLst/>
                  <a:gdLst>
                    <a:gd name="T0" fmla="*/ 64 w 445"/>
                    <a:gd name="T1" fmla="*/ 250 h 251"/>
                    <a:gd name="T2" fmla="*/ 64 w 445"/>
                    <a:gd name="T3" fmla="*/ 167 h 251"/>
                    <a:gd name="T4" fmla="*/ 0 w 445"/>
                    <a:gd name="T5" fmla="*/ 167 h 251"/>
                    <a:gd name="T6" fmla="*/ 0 w 445"/>
                    <a:gd name="T7" fmla="*/ 0 h 251"/>
                    <a:gd name="T8" fmla="*/ 444 w 445"/>
                    <a:gd name="T9" fmla="*/ 0 h 251"/>
                    <a:gd name="T10" fmla="*/ 444 w 445"/>
                    <a:gd name="T11" fmla="*/ 167 h 251"/>
                    <a:gd name="T12" fmla="*/ 380 w 445"/>
                    <a:gd name="T13" fmla="*/ 167 h 251"/>
                    <a:gd name="T14" fmla="*/ 380 w 445"/>
                    <a:gd name="T15" fmla="*/ 250 h 251"/>
                    <a:gd name="T16" fmla="*/ 64 w 445"/>
                    <a:gd name="T17" fmla="*/ 250 h 2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5"/>
                    <a:gd name="T28" fmla="*/ 0 h 251"/>
                    <a:gd name="T29" fmla="*/ 445 w 445"/>
                    <a:gd name="T30" fmla="*/ 251 h 2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5" h="251">
                      <a:moveTo>
                        <a:pt x="64" y="250"/>
                      </a:moveTo>
                      <a:lnTo>
                        <a:pt x="64" y="167"/>
                      </a:lnTo>
                      <a:lnTo>
                        <a:pt x="0" y="167"/>
                      </a:lnTo>
                      <a:lnTo>
                        <a:pt x="0" y="0"/>
                      </a:lnTo>
                      <a:lnTo>
                        <a:pt x="444" y="0"/>
                      </a:lnTo>
                      <a:lnTo>
                        <a:pt x="444" y="167"/>
                      </a:lnTo>
                      <a:lnTo>
                        <a:pt x="380" y="167"/>
                      </a:lnTo>
                      <a:lnTo>
                        <a:pt x="380" y="250"/>
                      </a:lnTo>
                      <a:lnTo>
                        <a:pt x="64" y="250"/>
                      </a:lnTo>
                    </a:path>
                  </a:pathLst>
                </a:custGeom>
                <a:solidFill>
                  <a:srgbClr val="FFFFFF"/>
                </a:solidFill>
                <a:ln w="25400" cap="rnd" cmpd="sng">
                  <a:solidFill>
                    <a:srgbClr val="000000"/>
                  </a:solidFill>
                  <a:prstDash val="solid"/>
                  <a:round/>
                  <a:headEnd type="none" w="med" len="med"/>
                  <a:tailEnd type="none" w="med" len="med"/>
                </a:ln>
              </p:spPr>
              <p:txBody>
                <a:bodyPr/>
                <a:lstStyle/>
                <a:p>
                  <a:pPr algn="r" defTabSz="914364"/>
                  <a:endParaRPr lang="en-NZ" sz="1700" baseline="-25000">
                    <a:solidFill>
                      <a:srgbClr val="000000"/>
                    </a:solidFill>
                  </a:endParaRPr>
                </a:p>
              </p:txBody>
            </p:sp>
            <p:sp>
              <p:nvSpPr>
                <p:cNvPr id="36" name="Rectangle 22"/>
                <p:cNvSpPr>
                  <a:spLocks noChangeArrowheads="1"/>
                </p:cNvSpPr>
                <p:nvPr/>
              </p:nvSpPr>
              <p:spPr bwMode="auto">
                <a:xfrm>
                  <a:off x="2619" y="2653"/>
                  <a:ext cx="441" cy="502"/>
                </a:xfrm>
                <a:prstGeom prst="rect">
                  <a:avLst/>
                </a:prstGeom>
                <a:solidFill>
                  <a:srgbClr val="FFFFFF"/>
                </a:solidFill>
                <a:ln w="25400">
                  <a:solidFill>
                    <a:srgbClr val="000000"/>
                  </a:solidFill>
                  <a:miter lim="800000"/>
                  <a:headEnd/>
                  <a:tailEnd/>
                </a:ln>
              </p:spPr>
              <p:txBody>
                <a:bodyPr wrap="none" anchor="ctr"/>
                <a:lstStyle/>
                <a:p>
                  <a:pPr algn="r" defTabSz="914364"/>
                  <a:endParaRPr lang="en-NZ" sz="1700" baseline="-25000">
                    <a:solidFill>
                      <a:srgbClr val="000000"/>
                    </a:solidFill>
                  </a:endParaRPr>
                </a:p>
              </p:txBody>
            </p:sp>
          </p:grpSp>
          <p:sp>
            <p:nvSpPr>
              <p:cNvPr id="34" name="Rectangle 23"/>
              <p:cNvSpPr>
                <a:spLocks noChangeArrowheads="1"/>
              </p:cNvSpPr>
              <p:nvPr/>
            </p:nvSpPr>
            <p:spPr bwMode="auto">
              <a:xfrm>
                <a:off x="2721" y="2736"/>
                <a:ext cx="115" cy="196"/>
              </a:xfrm>
              <a:prstGeom prst="rect">
                <a:avLst/>
              </a:prstGeom>
              <a:noFill/>
              <a:ln w="12700">
                <a:noFill/>
                <a:miter lim="800000"/>
                <a:headEnd/>
                <a:tailEnd/>
              </a:ln>
            </p:spPr>
            <p:txBody>
              <a:bodyPr wrap="none" lIns="90488" tIns="44450" rIns="90488" bIns="44450">
                <a:spAutoFit/>
              </a:bodyPr>
              <a:lstStyle/>
              <a:p>
                <a:pPr defTabSz="914364">
                  <a:lnSpc>
                    <a:spcPct val="90000"/>
                  </a:lnSpc>
                </a:pPr>
                <a:endParaRPr lang="en-US" sz="2400" baseline="-25000">
                  <a:solidFill>
                    <a:srgbClr val="000000"/>
                  </a:solidFill>
                  <a:latin typeface="Symbol" pitchFamily="18" charset="2"/>
                </a:endParaRPr>
              </a:p>
            </p:txBody>
          </p:sp>
        </p:grpSp>
        <p:grpSp>
          <p:nvGrpSpPr>
            <p:cNvPr id="20" name="Group 24"/>
            <p:cNvGrpSpPr>
              <a:grpSpLocks/>
            </p:cNvGrpSpPr>
            <p:nvPr/>
          </p:nvGrpSpPr>
          <p:grpSpPr bwMode="auto">
            <a:xfrm>
              <a:off x="5510237" y="2224110"/>
              <a:ext cx="709613" cy="1193800"/>
              <a:chOff x="3823" y="2403"/>
              <a:chExt cx="447" cy="752"/>
            </a:xfrm>
          </p:grpSpPr>
          <p:grpSp>
            <p:nvGrpSpPr>
              <p:cNvPr id="29" name="Group 25"/>
              <p:cNvGrpSpPr>
                <a:grpSpLocks/>
              </p:cNvGrpSpPr>
              <p:nvPr/>
            </p:nvGrpSpPr>
            <p:grpSpPr bwMode="auto">
              <a:xfrm>
                <a:off x="3823" y="2403"/>
                <a:ext cx="447" cy="752"/>
                <a:chOff x="3823" y="2403"/>
                <a:chExt cx="447" cy="752"/>
              </a:xfrm>
            </p:grpSpPr>
            <p:sp>
              <p:nvSpPr>
                <p:cNvPr id="31" name="Freeform 26"/>
                <p:cNvSpPr>
                  <a:spLocks/>
                </p:cNvSpPr>
                <p:nvPr/>
              </p:nvSpPr>
              <p:spPr bwMode="auto">
                <a:xfrm>
                  <a:off x="3824" y="2403"/>
                  <a:ext cx="446" cy="251"/>
                </a:xfrm>
                <a:custGeom>
                  <a:avLst/>
                  <a:gdLst>
                    <a:gd name="T0" fmla="*/ 64 w 446"/>
                    <a:gd name="T1" fmla="*/ 250 h 251"/>
                    <a:gd name="T2" fmla="*/ 64 w 446"/>
                    <a:gd name="T3" fmla="*/ 167 h 251"/>
                    <a:gd name="T4" fmla="*/ 0 w 446"/>
                    <a:gd name="T5" fmla="*/ 167 h 251"/>
                    <a:gd name="T6" fmla="*/ 0 w 446"/>
                    <a:gd name="T7" fmla="*/ 0 h 251"/>
                    <a:gd name="T8" fmla="*/ 445 w 446"/>
                    <a:gd name="T9" fmla="*/ 0 h 251"/>
                    <a:gd name="T10" fmla="*/ 445 w 446"/>
                    <a:gd name="T11" fmla="*/ 167 h 251"/>
                    <a:gd name="T12" fmla="*/ 381 w 446"/>
                    <a:gd name="T13" fmla="*/ 167 h 251"/>
                    <a:gd name="T14" fmla="*/ 381 w 446"/>
                    <a:gd name="T15" fmla="*/ 250 h 251"/>
                    <a:gd name="T16" fmla="*/ 64 w 446"/>
                    <a:gd name="T17" fmla="*/ 250 h 2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6"/>
                    <a:gd name="T28" fmla="*/ 0 h 251"/>
                    <a:gd name="T29" fmla="*/ 446 w 446"/>
                    <a:gd name="T30" fmla="*/ 251 h 2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6" h="251">
                      <a:moveTo>
                        <a:pt x="64" y="250"/>
                      </a:moveTo>
                      <a:lnTo>
                        <a:pt x="64" y="167"/>
                      </a:lnTo>
                      <a:lnTo>
                        <a:pt x="0" y="167"/>
                      </a:lnTo>
                      <a:lnTo>
                        <a:pt x="0" y="0"/>
                      </a:lnTo>
                      <a:lnTo>
                        <a:pt x="445" y="0"/>
                      </a:lnTo>
                      <a:lnTo>
                        <a:pt x="445" y="167"/>
                      </a:lnTo>
                      <a:lnTo>
                        <a:pt x="381" y="167"/>
                      </a:lnTo>
                      <a:lnTo>
                        <a:pt x="381" y="250"/>
                      </a:lnTo>
                      <a:lnTo>
                        <a:pt x="64" y="250"/>
                      </a:lnTo>
                    </a:path>
                  </a:pathLst>
                </a:custGeom>
                <a:solidFill>
                  <a:srgbClr val="FFFFFF"/>
                </a:solidFill>
                <a:ln w="25400" cap="rnd" cmpd="sng">
                  <a:solidFill>
                    <a:srgbClr val="000000"/>
                  </a:solidFill>
                  <a:prstDash val="solid"/>
                  <a:round/>
                  <a:headEnd type="none" w="med" len="med"/>
                  <a:tailEnd type="none" w="med" len="med"/>
                </a:ln>
              </p:spPr>
              <p:txBody>
                <a:bodyPr/>
                <a:lstStyle/>
                <a:p>
                  <a:pPr algn="r" defTabSz="914364"/>
                  <a:endParaRPr lang="en-NZ" sz="1700" baseline="-25000">
                    <a:solidFill>
                      <a:srgbClr val="000000"/>
                    </a:solidFill>
                  </a:endParaRPr>
                </a:p>
              </p:txBody>
            </p:sp>
            <p:sp>
              <p:nvSpPr>
                <p:cNvPr id="32" name="Rectangle 27"/>
                <p:cNvSpPr>
                  <a:spLocks noChangeArrowheads="1"/>
                </p:cNvSpPr>
                <p:nvPr/>
              </p:nvSpPr>
              <p:spPr bwMode="auto">
                <a:xfrm>
                  <a:off x="3823" y="2653"/>
                  <a:ext cx="441" cy="502"/>
                </a:xfrm>
                <a:prstGeom prst="rect">
                  <a:avLst/>
                </a:prstGeom>
                <a:solidFill>
                  <a:srgbClr val="FFFFFF"/>
                </a:solidFill>
                <a:ln w="25400">
                  <a:solidFill>
                    <a:srgbClr val="000000"/>
                  </a:solidFill>
                  <a:miter lim="800000"/>
                  <a:headEnd/>
                  <a:tailEnd/>
                </a:ln>
              </p:spPr>
              <p:txBody>
                <a:bodyPr wrap="none" anchor="ctr"/>
                <a:lstStyle/>
                <a:p>
                  <a:pPr algn="r" defTabSz="914364"/>
                  <a:endParaRPr lang="en-NZ" sz="1700" baseline="-25000">
                    <a:solidFill>
                      <a:srgbClr val="000000"/>
                    </a:solidFill>
                  </a:endParaRPr>
                </a:p>
              </p:txBody>
            </p:sp>
          </p:grpSp>
          <p:sp>
            <p:nvSpPr>
              <p:cNvPr id="30" name="Rectangle 28"/>
              <p:cNvSpPr>
                <a:spLocks noChangeArrowheads="1"/>
              </p:cNvSpPr>
              <p:nvPr/>
            </p:nvSpPr>
            <p:spPr bwMode="auto">
              <a:xfrm>
                <a:off x="3925" y="2736"/>
                <a:ext cx="115" cy="196"/>
              </a:xfrm>
              <a:prstGeom prst="rect">
                <a:avLst/>
              </a:prstGeom>
              <a:noFill/>
              <a:ln w="12700">
                <a:noFill/>
                <a:miter lim="800000"/>
                <a:headEnd/>
                <a:tailEnd/>
              </a:ln>
            </p:spPr>
            <p:txBody>
              <a:bodyPr wrap="none" lIns="90488" tIns="44450" rIns="90488" bIns="44450">
                <a:spAutoFit/>
              </a:bodyPr>
              <a:lstStyle/>
              <a:p>
                <a:pPr defTabSz="914364">
                  <a:lnSpc>
                    <a:spcPct val="90000"/>
                  </a:lnSpc>
                </a:pPr>
                <a:endParaRPr lang="en-US" sz="2400" baseline="-25000">
                  <a:solidFill>
                    <a:srgbClr val="000000"/>
                  </a:solidFill>
                  <a:latin typeface="Symbol" pitchFamily="18" charset="2"/>
                </a:endParaRPr>
              </a:p>
            </p:txBody>
          </p:sp>
        </p:grpSp>
        <p:sp>
          <p:nvSpPr>
            <p:cNvPr id="21" name="Freeform 29"/>
            <p:cNvSpPr>
              <a:spLocks/>
            </p:cNvSpPr>
            <p:nvPr/>
          </p:nvSpPr>
          <p:spPr bwMode="auto">
            <a:xfrm>
              <a:off x="1500212" y="3022622"/>
              <a:ext cx="5016500" cy="949325"/>
            </a:xfrm>
            <a:custGeom>
              <a:avLst/>
              <a:gdLst>
                <a:gd name="T0" fmla="*/ 187 w 3160"/>
                <a:gd name="T1" fmla="*/ 0 h 629"/>
                <a:gd name="T2" fmla="*/ 0 w 3160"/>
                <a:gd name="T3" fmla="*/ 0 h 629"/>
                <a:gd name="T4" fmla="*/ 0 w 3160"/>
                <a:gd name="T5" fmla="*/ 628 h 629"/>
                <a:gd name="T6" fmla="*/ 3159 w 3160"/>
                <a:gd name="T7" fmla="*/ 628 h 629"/>
                <a:gd name="T8" fmla="*/ 3159 w 3160"/>
                <a:gd name="T9" fmla="*/ 0 h 629"/>
                <a:gd name="T10" fmla="*/ 2979 w 3160"/>
                <a:gd name="T11" fmla="*/ 0 h 629"/>
                <a:gd name="T12" fmla="*/ 2972 w 3160"/>
                <a:gd name="T13" fmla="*/ 0 h 629"/>
                <a:gd name="T14" fmla="*/ 0 60000 65536"/>
                <a:gd name="T15" fmla="*/ 0 60000 65536"/>
                <a:gd name="T16" fmla="*/ 0 60000 65536"/>
                <a:gd name="T17" fmla="*/ 0 60000 65536"/>
                <a:gd name="T18" fmla="*/ 0 60000 65536"/>
                <a:gd name="T19" fmla="*/ 0 60000 65536"/>
                <a:gd name="T20" fmla="*/ 0 60000 65536"/>
                <a:gd name="T21" fmla="*/ 0 w 3160"/>
                <a:gd name="T22" fmla="*/ 0 h 629"/>
                <a:gd name="T23" fmla="*/ 3160 w 3160"/>
                <a:gd name="T24" fmla="*/ 629 h 6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60" h="629">
                  <a:moveTo>
                    <a:pt x="187" y="0"/>
                  </a:moveTo>
                  <a:lnTo>
                    <a:pt x="0" y="0"/>
                  </a:lnTo>
                  <a:lnTo>
                    <a:pt x="0" y="628"/>
                  </a:lnTo>
                  <a:lnTo>
                    <a:pt x="3159" y="628"/>
                  </a:lnTo>
                  <a:lnTo>
                    <a:pt x="3159" y="0"/>
                  </a:lnTo>
                  <a:lnTo>
                    <a:pt x="2979" y="0"/>
                  </a:lnTo>
                  <a:lnTo>
                    <a:pt x="2972" y="0"/>
                  </a:lnTo>
                </a:path>
              </a:pathLst>
            </a:custGeom>
            <a:noFill/>
            <a:ln w="12700" cap="rnd" cmpd="sng">
              <a:solidFill>
                <a:srgbClr val="000000"/>
              </a:solidFill>
              <a:prstDash val="solid"/>
              <a:round/>
              <a:headEnd type="none" w="med" len="med"/>
              <a:tailEnd type="none" w="med" len="med"/>
            </a:ln>
          </p:spPr>
          <p:txBody>
            <a:bodyPr/>
            <a:lstStyle/>
            <a:p>
              <a:pPr algn="r" defTabSz="914364"/>
              <a:endParaRPr lang="en-NZ" sz="1700" baseline="-25000">
                <a:solidFill>
                  <a:srgbClr val="000000"/>
                </a:solidFill>
              </a:endParaRPr>
            </a:p>
          </p:txBody>
        </p:sp>
        <p:sp>
          <p:nvSpPr>
            <p:cNvPr id="22" name="Freeform 30"/>
            <p:cNvSpPr>
              <a:spLocks/>
            </p:cNvSpPr>
            <p:nvPr/>
          </p:nvSpPr>
          <p:spPr bwMode="auto">
            <a:xfrm>
              <a:off x="1500212" y="1533547"/>
              <a:ext cx="5016500" cy="785813"/>
            </a:xfrm>
            <a:custGeom>
              <a:avLst/>
              <a:gdLst>
                <a:gd name="T0" fmla="*/ 187 w 3160"/>
                <a:gd name="T1" fmla="*/ 517 h 518"/>
                <a:gd name="T2" fmla="*/ 0 w 3160"/>
                <a:gd name="T3" fmla="*/ 517 h 518"/>
                <a:gd name="T4" fmla="*/ 0 w 3160"/>
                <a:gd name="T5" fmla="*/ 0 h 518"/>
                <a:gd name="T6" fmla="*/ 3159 w 3160"/>
                <a:gd name="T7" fmla="*/ 0 h 518"/>
                <a:gd name="T8" fmla="*/ 3159 w 3160"/>
                <a:gd name="T9" fmla="*/ 517 h 518"/>
                <a:gd name="T10" fmla="*/ 2979 w 3160"/>
                <a:gd name="T11" fmla="*/ 517 h 518"/>
                <a:gd name="T12" fmla="*/ 2972 w 3160"/>
                <a:gd name="T13" fmla="*/ 517 h 518"/>
                <a:gd name="T14" fmla="*/ 0 60000 65536"/>
                <a:gd name="T15" fmla="*/ 0 60000 65536"/>
                <a:gd name="T16" fmla="*/ 0 60000 65536"/>
                <a:gd name="T17" fmla="*/ 0 60000 65536"/>
                <a:gd name="T18" fmla="*/ 0 60000 65536"/>
                <a:gd name="T19" fmla="*/ 0 60000 65536"/>
                <a:gd name="T20" fmla="*/ 0 60000 65536"/>
                <a:gd name="T21" fmla="*/ 0 w 3160"/>
                <a:gd name="T22" fmla="*/ 0 h 518"/>
                <a:gd name="T23" fmla="*/ 3160 w 3160"/>
                <a:gd name="T24" fmla="*/ 518 h 5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60" h="518">
                  <a:moveTo>
                    <a:pt x="187" y="517"/>
                  </a:moveTo>
                  <a:lnTo>
                    <a:pt x="0" y="517"/>
                  </a:lnTo>
                  <a:lnTo>
                    <a:pt x="0" y="0"/>
                  </a:lnTo>
                  <a:lnTo>
                    <a:pt x="3159" y="0"/>
                  </a:lnTo>
                  <a:lnTo>
                    <a:pt x="3159" y="517"/>
                  </a:lnTo>
                  <a:lnTo>
                    <a:pt x="2979" y="517"/>
                  </a:lnTo>
                  <a:lnTo>
                    <a:pt x="2972" y="517"/>
                  </a:lnTo>
                </a:path>
              </a:pathLst>
            </a:custGeom>
            <a:noFill/>
            <a:ln w="12700" cap="rnd" cmpd="sng">
              <a:solidFill>
                <a:srgbClr val="000000"/>
              </a:solidFill>
              <a:prstDash val="solid"/>
              <a:round/>
              <a:headEnd type="none" w="med" len="med"/>
              <a:tailEnd type="none" w="med" len="med"/>
            </a:ln>
          </p:spPr>
          <p:txBody>
            <a:bodyPr/>
            <a:lstStyle/>
            <a:p>
              <a:pPr algn="r" defTabSz="914364"/>
              <a:endParaRPr lang="en-NZ" sz="1700" baseline="-25000">
                <a:solidFill>
                  <a:srgbClr val="000000"/>
                </a:solidFill>
              </a:endParaRPr>
            </a:p>
          </p:txBody>
        </p:sp>
        <p:sp>
          <p:nvSpPr>
            <p:cNvPr id="23" name="Line 31"/>
            <p:cNvSpPr>
              <a:spLocks noChangeShapeType="1"/>
            </p:cNvSpPr>
            <p:nvPr/>
          </p:nvSpPr>
          <p:spPr bwMode="auto">
            <a:xfrm>
              <a:off x="3862412" y="1762147"/>
              <a:ext cx="373063" cy="0"/>
            </a:xfrm>
            <a:prstGeom prst="line">
              <a:avLst/>
            </a:prstGeom>
            <a:noFill/>
            <a:ln w="12700">
              <a:solidFill>
                <a:srgbClr val="000000"/>
              </a:solidFill>
              <a:round/>
              <a:headEnd/>
              <a:tailEnd type="triangle" w="med" len="med"/>
            </a:ln>
          </p:spPr>
          <p:txBody>
            <a:bodyPr wrap="none" anchor="ctr"/>
            <a:lstStyle/>
            <a:p>
              <a:pPr algn="r" defTabSz="914364"/>
              <a:endParaRPr lang="en-NZ" sz="1700" baseline="-25000">
                <a:solidFill>
                  <a:srgbClr val="000000"/>
                </a:solidFill>
              </a:endParaRPr>
            </a:p>
          </p:txBody>
        </p:sp>
        <p:sp>
          <p:nvSpPr>
            <p:cNvPr id="24" name="Line 63"/>
            <p:cNvSpPr>
              <a:spLocks noChangeShapeType="1"/>
            </p:cNvSpPr>
            <p:nvPr/>
          </p:nvSpPr>
          <p:spPr bwMode="auto">
            <a:xfrm>
              <a:off x="3862412" y="1609747"/>
              <a:ext cx="373063" cy="0"/>
            </a:xfrm>
            <a:prstGeom prst="line">
              <a:avLst/>
            </a:prstGeom>
            <a:noFill/>
            <a:ln w="12700">
              <a:solidFill>
                <a:srgbClr val="000000"/>
              </a:solidFill>
              <a:round/>
              <a:headEnd type="triangle" w="med" len="med"/>
              <a:tailEnd/>
            </a:ln>
          </p:spPr>
          <p:txBody>
            <a:bodyPr wrap="none" anchor="ctr"/>
            <a:lstStyle/>
            <a:p>
              <a:pPr algn="r" defTabSz="914364"/>
              <a:endParaRPr lang="en-NZ" sz="1700" baseline="-25000">
                <a:solidFill>
                  <a:srgbClr val="000000"/>
                </a:solidFill>
              </a:endParaRPr>
            </a:p>
          </p:txBody>
        </p:sp>
        <p:sp>
          <p:nvSpPr>
            <p:cNvPr id="25" name="Line 64"/>
            <p:cNvSpPr>
              <a:spLocks noChangeShapeType="1"/>
            </p:cNvSpPr>
            <p:nvPr/>
          </p:nvSpPr>
          <p:spPr bwMode="auto">
            <a:xfrm>
              <a:off x="3998937" y="3900510"/>
              <a:ext cx="373063" cy="0"/>
            </a:xfrm>
            <a:prstGeom prst="line">
              <a:avLst/>
            </a:prstGeom>
            <a:noFill/>
            <a:ln w="12700">
              <a:solidFill>
                <a:srgbClr val="000000"/>
              </a:solidFill>
              <a:round/>
              <a:headEnd type="triangle" w="med" len="med"/>
              <a:tailEnd/>
            </a:ln>
          </p:spPr>
          <p:txBody>
            <a:bodyPr wrap="none" anchor="ctr"/>
            <a:lstStyle/>
            <a:p>
              <a:pPr algn="r" defTabSz="914364"/>
              <a:endParaRPr lang="en-NZ" sz="1700" baseline="-25000">
                <a:solidFill>
                  <a:srgbClr val="000000"/>
                </a:solidFill>
              </a:endParaRPr>
            </a:p>
          </p:txBody>
        </p:sp>
        <p:sp>
          <p:nvSpPr>
            <p:cNvPr id="26" name="Line 65"/>
            <p:cNvSpPr>
              <a:spLocks noChangeShapeType="1"/>
            </p:cNvSpPr>
            <p:nvPr/>
          </p:nvSpPr>
          <p:spPr bwMode="auto">
            <a:xfrm>
              <a:off x="4760937" y="2909910"/>
              <a:ext cx="373063" cy="0"/>
            </a:xfrm>
            <a:prstGeom prst="line">
              <a:avLst/>
            </a:prstGeom>
            <a:noFill/>
            <a:ln w="12700">
              <a:solidFill>
                <a:srgbClr val="000000"/>
              </a:solidFill>
              <a:round/>
              <a:headEnd/>
              <a:tailEnd type="triangle" w="med" len="med"/>
            </a:ln>
          </p:spPr>
          <p:txBody>
            <a:bodyPr wrap="none" anchor="ctr"/>
            <a:lstStyle/>
            <a:p>
              <a:pPr algn="r" defTabSz="914364"/>
              <a:endParaRPr lang="en-NZ" sz="1700" baseline="-25000">
                <a:solidFill>
                  <a:srgbClr val="000000"/>
                </a:solidFill>
              </a:endParaRPr>
            </a:p>
          </p:txBody>
        </p:sp>
        <p:sp>
          <p:nvSpPr>
            <p:cNvPr id="27" name="Line 66"/>
            <p:cNvSpPr>
              <a:spLocks noChangeShapeType="1"/>
            </p:cNvSpPr>
            <p:nvPr/>
          </p:nvSpPr>
          <p:spPr bwMode="auto">
            <a:xfrm>
              <a:off x="2855937" y="2909910"/>
              <a:ext cx="373063" cy="0"/>
            </a:xfrm>
            <a:prstGeom prst="line">
              <a:avLst/>
            </a:prstGeom>
            <a:noFill/>
            <a:ln w="12700">
              <a:solidFill>
                <a:srgbClr val="000000"/>
              </a:solidFill>
              <a:round/>
              <a:headEnd/>
              <a:tailEnd type="triangle" w="med" len="med"/>
            </a:ln>
          </p:spPr>
          <p:txBody>
            <a:bodyPr wrap="none" anchor="ctr"/>
            <a:lstStyle/>
            <a:p>
              <a:pPr algn="r" defTabSz="914364"/>
              <a:endParaRPr lang="en-NZ" sz="1700" baseline="-25000">
                <a:solidFill>
                  <a:srgbClr val="000000"/>
                </a:solidFill>
              </a:endParaRPr>
            </a:p>
          </p:txBody>
        </p:sp>
        <p:sp>
          <p:nvSpPr>
            <p:cNvPr id="28" name="Text Box 67"/>
            <p:cNvSpPr txBox="1">
              <a:spLocks noChangeArrowheads="1"/>
            </p:cNvSpPr>
            <p:nvPr/>
          </p:nvSpPr>
          <p:spPr bwMode="auto">
            <a:xfrm>
              <a:off x="6485225" y="2285993"/>
              <a:ext cx="1556515" cy="867930"/>
            </a:xfrm>
            <a:prstGeom prst="rect">
              <a:avLst/>
            </a:prstGeom>
            <a:noFill/>
            <a:ln w="12700">
              <a:noFill/>
              <a:miter lim="800000"/>
              <a:headEnd/>
              <a:tailEnd/>
            </a:ln>
          </p:spPr>
          <p:txBody>
            <a:bodyPr wrap="none">
              <a:spAutoFit/>
            </a:bodyPr>
            <a:lstStyle/>
            <a:p>
              <a:pPr algn="ctr" defTabSz="914364">
                <a:lnSpc>
                  <a:spcPct val="90000"/>
                </a:lnSpc>
              </a:pPr>
              <a:r>
                <a:rPr lang="en-US" sz="1400" b="1" dirty="0">
                  <a:solidFill>
                    <a:srgbClr val="000000"/>
                  </a:solidFill>
                </a:rPr>
                <a:t>Application</a:t>
              </a:r>
              <a:br>
                <a:rPr lang="en-US" sz="1400" b="1" dirty="0">
                  <a:solidFill>
                    <a:srgbClr val="000000"/>
                  </a:solidFill>
                </a:rPr>
              </a:br>
              <a:r>
                <a:rPr lang="en-US" sz="1400" b="1" dirty="0">
                  <a:solidFill>
                    <a:srgbClr val="000000"/>
                  </a:solidFill>
                </a:rPr>
                <a:t>=</a:t>
              </a:r>
            </a:p>
            <a:p>
              <a:pPr algn="ctr" defTabSz="914364">
                <a:lnSpc>
                  <a:spcPct val="90000"/>
                </a:lnSpc>
              </a:pPr>
              <a:r>
                <a:rPr lang="en-US" sz="1400" b="1" dirty="0">
                  <a:solidFill>
                    <a:srgbClr val="000000"/>
                  </a:solidFill>
                </a:rPr>
                <a:t>Function Block</a:t>
              </a:r>
              <a:br>
                <a:rPr lang="en-US" sz="1400" b="1" dirty="0">
                  <a:solidFill>
                    <a:srgbClr val="000000"/>
                  </a:solidFill>
                </a:rPr>
              </a:br>
              <a:r>
                <a:rPr lang="en-US" sz="1400" b="1" dirty="0">
                  <a:solidFill>
                    <a:srgbClr val="000000"/>
                  </a:solidFill>
                </a:rPr>
                <a:t>Network</a:t>
              </a:r>
            </a:p>
          </p:txBody>
        </p:sp>
      </p:grpSp>
      <p:grpSp>
        <p:nvGrpSpPr>
          <p:cNvPr id="41" name="Group 40"/>
          <p:cNvGrpSpPr/>
          <p:nvPr/>
        </p:nvGrpSpPr>
        <p:grpSpPr>
          <a:xfrm>
            <a:off x="5184719" y="3529770"/>
            <a:ext cx="6492963" cy="2473320"/>
            <a:chOff x="1728812" y="4170389"/>
            <a:chExt cx="6492963" cy="2473321"/>
          </a:xfrm>
        </p:grpSpPr>
        <p:grpSp>
          <p:nvGrpSpPr>
            <p:cNvPr id="42" name="Group 32"/>
            <p:cNvGrpSpPr>
              <a:grpSpLocks/>
            </p:cNvGrpSpPr>
            <p:nvPr/>
          </p:nvGrpSpPr>
          <p:grpSpPr bwMode="auto">
            <a:xfrm>
              <a:off x="2871812" y="4610122"/>
              <a:ext cx="735013" cy="1763713"/>
              <a:chOff x="1834" y="2799"/>
              <a:chExt cx="463" cy="1111"/>
            </a:xfrm>
          </p:grpSpPr>
          <p:sp>
            <p:nvSpPr>
              <p:cNvPr id="68" name="Line 33"/>
              <p:cNvSpPr>
                <a:spLocks noChangeAspect="1" noChangeShapeType="1"/>
              </p:cNvSpPr>
              <p:nvPr/>
            </p:nvSpPr>
            <p:spPr bwMode="auto">
              <a:xfrm flipV="1">
                <a:off x="2103" y="3778"/>
                <a:ext cx="0" cy="13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69" name="Rectangle 34"/>
              <p:cNvSpPr>
                <a:spLocks noChangeAspect="1" noChangeArrowheads="1"/>
              </p:cNvSpPr>
              <p:nvPr/>
            </p:nvSpPr>
            <p:spPr bwMode="auto">
              <a:xfrm>
                <a:off x="1834" y="2911"/>
                <a:ext cx="463" cy="870"/>
              </a:xfrm>
              <a:prstGeom prst="rect">
                <a:avLst/>
              </a:prstGeom>
              <a:solidFill>
                <a:srgbClr val="FFFFFF"/>
              </a:solidFill>
              <a:ln w="25400">
                <a:solidFill>
                  <a:srgbClr val="000000"/>
                </a:solidFill>
                <a:miter lim="800000"/>
                <a:headEnd/>
                <a:tailEnd/>
              </a:ln>
            </p:spPr>
            <p:txBody>
              <a:bodyPr wrap="none" anchorCtr="1"/>
              <a:lstStyle/>
              <a:p>
                <a:pPr algn="r" defTabSz="914364"/>
                <a:r>
                  <a:rPr lang="en-US" sz="1200" b="1" dirty="0">
                    <a:solidFill>
                      <a:srgbClr val="000000"/>
                    </a:solidFill>
                  </a:rPr>
                  <a:t>Device 2</a:t>
                </a:r>
              </a:p>
            </p:txBody>
          </p:sp>
          <p:sp>
            <p:nvSpPr>
              <p:cNvPr id="70" name="Line 35"/>
              <p:cNvSpPr>
                <a:spLocks noChangeAspect="1" noChangeShapeType="1"/>
              </p:cNvSpPr>
              <p:nvPr/>
            </p:nvSpPr>
            <p:spPr bwMode="auto">
              <a:xfrm>
                <a:off x="2103" y="2799"/>
                <a:ext cx="0" cy="106"/>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grpSp>
        <p:grpSp>
          <p:nvGrpSpPr>
            <p:cNvPr id="43" name="Group 36"/>
            <p:cNvGrpSpPr>
              <a:grpSpLocks/>
            </p:cNvGrpSpPr>
            <p:nvPr/>
          </p:nvGrpSpPr>
          <p:grpSpPr bwMode="auto">
            <a:xfrm>
              <a:off x="1728812" y="4170389"/>
              <a:ext cx="4397377" cy="439738"/>
              <a:chOff x="1114" y="2522"/>
              <a:chExt cx="2770" cy="277"/>
            </a:xfrm>
          </p:grpSpPr>
          <p:sp>
            <p:nvSpPr>
              <p:cNvPr id="61" name="Rectangle 37"/>
              <p:cNvSpPr>
                <a:spLocks noChangeAspect="1" noChangeArrowheads="1"/>
              </p:cNvSpPr>
              <p:nvPr/>
            </p:nvSpPr>
            <p:spPr bwMode="auto">
              <a:xfrm>
                <a:off x="2286" y="2522"/>
                <a:ext cx="1598" cy="179"/>
              </a:xfrm>
              <a:prstGeom prst="rect">
                <a:avLst/>
              </a:prstGeom>
              <a:noFill/>
              <a:ln w="12700">
                <a:noFill/>
                <a:miter lim="800000"/>
                <a:headEnd/>
                <a:tailEnd/>
              </a:ln>
            </p:spPr>
            <p:txBody>
              <a:bodyPr wrap="none" lIns="90488" tIns="44450" rIns="90488" bIns="44450">
                <a:spAutoFit/>
              </a:bodyPr>
              <a:lstStyle/>
              <a:p>
                <a:pPr algn="r" defTabSz="914364">
                  <a:lnSpc>
                    <a:spcPct val="90000"/>
                  </a:lnSpc>
                </a:pPr>
                <a:r>
                  <a:rPr lang="en-US" sz="1400" b="1" dirty="0">
                    <a:solidFill>
                      <a:srgbClr val="000000"/>
                    </a:solidFill>
                  </a:rPr>
                  <a:t>Communication network</a:t>
                </a:r>
              </a:p>
            </p:txBody>
          </p:sp>
          <p:sp>
            <p:nvSpPr>
              <p:cNvPr id="62" name="Line 38"/>
              <p:cNvSpPr>
                <a:spLocks noChangeAspect="1" noChangeShapeType="1"/>
              </p:cNvSpPr>
              <p:nvPr/>
            </p:nvSpPr>
            <p:spPr bwMode="auto">
              <a:xfrm flipV="1">
                <a:off x="2462" y="2628"/>
                <a:ext cx="0" cy="91"/>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63" name="Line 39"/>
              <p:cNvSpPr>
                <a:spLocks noChangeAspect="1" noChangeShapeType="1"/>
              </p:cNvSpPr>
              <p:nvPr/>
            </p:nvSpPr>
            <p:spPr bwMode="auto">
              <a:xfrm>
                <a:off x="1154" y="2713"/>
                <a:ext cx="2615" cy="0"/>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64" name="Line 40"/>
              <p:cNvSpPr>
                <a:spLocks noChangeAspect="1" noChangeShapeType="1"/>
              </p:cNvSpPr>
              <p:nvPr/>
            </p:nvSpPr>
            <p:spPr bwMode="auto">
              <a:xfrm>
                <a:off x="1114" y="2793"/>
                <a:ext cx="1222" cy="0"/>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65" name="Line 41"/>
              <p:cNvSpPr>
                <a:spLocks noChangeAspect="1" noChangeShapeType="1"/>
              </p:cNvSpPr>
              <p:nvPr/>
            </p:nvSpPr>
            <p:spPr bwMode="auto">
              <a:xfrm flipV="1">
                <a:off x="1666" y="2707"/>
                <a:ext cx="0" cy="9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66" name="Line 42"/>
              <p:cNvSpPr>
                <a:spLocks noChangeAspect="1" noChangeShapeType="1"/>
              </p:cNvSpPr>
              <p:nvPr/>
            </p:nvSpPr>
            <p:spPr bwMode="auto">
              <a:xfrm>
                <a:off x="2985" y="2793"/>
                <a:ext cx="784" cy="0"/>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67" name="Line 43"/>
              <p:cNvSpPr>
                <a:spLocks noChangeAspect="1" noChangeShapeType="1"/>
              </p:cNvSpPr>
              <p:nvPr/>
            </p:nvSpPr>
            <p:spPr bwMode="auto">
              <a:xfrm flipV="1">
                <a:off x="3257" y="2707"/>
                <a:ext cx="0" cy="9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grpSp>
        <p:grpSp>
          <p:nvGrpSpPr>
            <p:cNvPr id="44" name="Group 44"/>
            <p:cNvGrpSpPr>
              <a:grpSpLocks/>
            </p:cNvGrpSpPr>
            <p:nvPr/>
          </p:nvGrpSpPr>
          <p:grpSpPr bwMode="auto">
            <a:xfrm>
              <a:off x="3987825" y="4483122"/>
              <a:ext cx="712787" cy="1890713"/>
              <a:chOff x="2537" y="2719"/>
              <a:chExt cx="449" cy="1191"/>
            </a:xfrm>
          </p:grpSpPr>
          <p:sp>
            <p:nvSpPr>
              <p:cNvPr id="58" name="Line 45"/>
              <p:cNvSpPr>
                <a:spLocks noChangeAspect="1" noChangeShapeType="1"/>
              </p:cNvSpPr>
              <p:nvPr/>
            </p:nvSpPr>
            <p:spPr bwMode="auto">
              <a:xfrm flipV="1">
                <a:off x="2740" y="3778"/>
                <a:ext cx="0" cy="13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59" name="Rectangle 46"/>
              <p:cNvSpPr>
                <a:spLocks noChangeAspect="1" noChangeArrowheads="1"/>
              </p:cNvSpPr>
              <p:nvPr/>
            </p:nvSpPr>
            <p:spPr bwMode="auto">
              <a:xfrm>
                <a:off x="2537" y="2911"/>
                <a:ext cx="449" cy="870"/>
              </a:xfrm>
              <a:prstGeom prst="rect">
                <a:avLst/>
              </a:prstGeom>
              <a:solidFill>
                <a:srgbClr val="FFFFFF"/>
              </a:solidFill>
              <a:ln w="25400">
                <a:solidFill>
                  <a:srgbClr val="000000"/>
                </a:solidFill>
                <a:miter lim="800000"/>
                <a:headEnd/>
                <a:tailEnd/>
              </a:ln>
            </p:spPr>
            <p:txBody>
              <a:bodyPr wrap="none" anchorCtr="1"/>
              <a:lstStyle/>
              <a:p>
                <a:pPr algn="r" defTabSz="914364"/>
                <a:r>
                  <a:rPr lang="en-US" sz="1200" b="1" dirty="0">
                    <a:solidFill>
                      <a:srgbClr val="000000"/>
                    </a:solidFill>
                  </a:rPr>
                  <a:t>Device 3</a:t>
                </a:r>
              </a:p>
            </p:txBody>
          </p:sp>
          <p:sp>
            <p:nvSpPr>
              <p:cNvPr id="60" name="Line 47"/>
              <p:cNvSpPr>
                <a:spLocks noChangeAspect="1" noChangeShapeType="1"/>
              </p:cNvSpPr>
              <p:nvPr/>
            </p:nvSpPr>
            <p:spPr bwMode="auto">
              <a:xfrm>
                <a:off x="2740" y="2719"/>
                <a:ext cx="0" cy="186"/>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grpSp>
        <p:grpSp>
          <p:nvGrpSpPr>
            <p:cNvPr id="45" name="Group 48"/>
            <p:cNvGrpSpPr>
              <a:grpSpLocks/>
            </p:cNvGrpSpPr>
            <p:nvPr/>
          </p:nvGrpSpPr>
          <p:grpSpPr bwMode="auto">
            <a:xfrm>
              <a:off x="5124475" y="4610122"/>
              <a:ext cx="719137" cy="1763713"/>
              <a:chOff x="3253" y="2799"/>
              <a:chExt cx="453" cy="1111"/>
            </a:xfrm>
          </p:grpSpPr>
          <p:sp>
            <p:nvSpPr>
              <p:cNvPr id="55" name="Line 49"/>
              <p:cNvSpPr>
                <a:spLocks noChangeAspect="1" noChangeShapeType="1"/>
              </p:cNvSpPr>
              <p:nvPr/>
            </p:nvSpPr>
            <p:spPr bwMode="auto">
              <a:xfrm flipV="1">
                <a:off x="3456" y="3778"/>
                <a:ext cx="0" cy="13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56" name="Rectangle 50"/>
              <p:cNvSpPr>
                <a:spLocks noChangeAspect="1" noChangeArrowheads="1"/>
              </p:cNvSpPr>
              <p:nvPr/>
            </p:nvSpPr>
            <p:spPr bwMode="auto">
              <a:xfrm>
                <a:off x="3253" y="2911"/>
                <a:ext cx="453" cy="870"/>
              </a:xfrm>
              <a:prstGeom prst="rect">
                <a:avLst/>
              </a:prstGeom>
              <a:solidFill>
                <a:srgbClr val="FFFFFF"/>
              </a:solidFill>
              <a:ln w="25400">
                <a:solidFill>
                  <a:srgbClr val="000000"/>
                </a:solidFill>
                <a:miter lim="800000"/>
                <a:headEnd/>
                <a:tailEnd/>
              </a:ln>
            </p:spPr>
            <p:txBody>
              <a:bodyPr wrap="none" anchorCtr="1"/>
              <a:lstStyle/>
              <a:p>
                <a:pPr algn="r" defTabSz="914364">
                  <a:lnSpc>
                    <a:spcPct val="90000"/>
                  </a:lnSpc>
                </a:pPr>
                <a:r>
                  <a:rPr lang="en-US" sz="1200" b="1" dirty="0">
                    <a:solidFill>
                      <a:srgbClr val="000000"/>
                    </a:solidFill>
                  </a:rPr>
                  <a:t>Device 4</a:t>
                </a:r>
              </a:p>
            </p:txBody>
          </p:sp>
          <p:sp>
            <p:nvSpPr>
              <p:cNvPr id="57" name="Line 51"/>
              <p:cNvSpPr>
                <a:spLocks noChangeAspect="1" noChangeShapeType="1"/>
              </p:cNvSpPr>
              <p:nvPr/>
            </p:nvSpPr>
            <p:spPr bwMode="auto">
              <a:xfrm>
                <a:off x="3456" y="2799"/>
                <a:ext cx="0" cy="106"/>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grpSp>
        <p:grpSp>
          <p:nvGrpSpPr>
            <p:cNvPr id="46" name="Group 52"/>
            <p:cNvGrpSpPr>
              <a:grpSpLocks/>
            </p:cNvGrpSpPr>
            <p:nvPr/>
          </p:nvGrpSpPr>
          <p:grpSpPr bwMode="auto">
            <a:xfrm>
              <a:off x="1941537" y="4610122"/>
              <a:ext cx="720725" cy="1763713"/>
              <a:chOff x="1248" y="2799"/>
              <a:chExt cx="454" cy="1111"/>
            </a:xfrm>
          </p:grpSpPr>
          <p:sp>
            <p:nvSpPr>
              <p:cNvPr id="52" name="Line 53"/>
              <p:cNvSpPr>
                <a:spLocks noChangeAspect="1" noChangeShapeType="1"/>
              </p:cNvSpPr>
              <p:nvPr/>
            </p:nvSpPr>
            <p:spPr bwMode="auto">
              <a:xfrm flipV="1">
                <a:off x="1506" y="3778"/>
                <a:ext cx="0" cy="132"/>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sp>
            <p:nvSpPr>
              <p:cNvPr id="53" name="Rectangle 54"/>
              <p:cNvSpPr>
                <a:spLocks noChangeAspect="1" noChangeArrowheads="1"/>
              </p:cNvSpPr>
              <p:nvPr/>
            </p:nvSpPr>
            <p:spPr bwMode="auto">
              <a:xfrm>
                <a:off x="1248" y="2911"/>
                <a:ext cx="454" cy="870"/>
              </a:xfrm>
              <a:prstGeom prst="rect">
                <a:avLst/>
              </a:prstGeom>
              <a:solidFill>
                <a:srgbClr val="FFFFFF"/>
              </a:solidFill>
              <a:ln w="25400">
                <a:solidFill>
                  <a:srgbClr val="000000"/>
                </a:solidFill>
                <a:miter lim="800000"/>
                <a:headEnd/>
                <a:tailEnd/>
              </a:ln>
            </p:spPr>
            <p:txBody>
              <a:bodyPr wrap="none" anchorCtr="1"/>
              <a:lstStyle/>
              <a:p>
                <a:pPr algn="r" defTabSz="914364"/>
                <a:r>
                  <a:rPr lang="en-US" sz="1200" b="1" dirty="0">
                    <a:solidFill>
                      <a:srgbClr val="000000"/>
                    </a:solidFill>
                  </a:rPr>
                  <a:t>Device 1</a:t>
                </a:r>
              </a:p>
            </p:txBody>
          </p:sp>
          <p:sp>
            <p:nvSpPr>
              <p:cNvPr id="54" name="Line 55"/>
              <p:cNvSpPr>
                <a:spLocks noChangeAspect="1" noChangeShapeType="1"/>
              </p:cNvSpPr>
              <p:nvPr/>
            </p:nvSpPr>
            <p:spPr bwMode="auto">
              <a:xfrm>
                <a:off x="1506" y="2799"/>
                <a:ext cx="0" cy="106"/>
              </a:xfrm>
              <a:prstGeom prst="line">
                <a:avLst/>
              </a:prstGeom>
              <a:noFill/>
              <a:ln w="25400">
                <a:solidFill>
                  <a:srgbClr val="000000"/>
                </a:solidFill>
                <a:round/>
                <a:headEnd/>
                <a:tailEnd/>
              </a:ln>
            </p:spPr>
            <p:txBody>
              <a:bodyPr wrap="none" anchor="ctr"/>
              <a:lstStyle/>
              <a:p>
                <a:pPr algn="r" defTabSz="914364"/>
                <a:endParaRPr lang="en-NZ" sz="1700" baseline="-25000">
                  <a:solidFill>
                    <a:srgbClr val="000000"/>
                  </a:solidFill>
                </a:endParaRPr>
              </a:p>
            </p:txBody>
          </p:sp>
        </p:grpSp>
        <p:sp>
          <p:nvSpPr>
            <p:cNvPr id="47" name="Rectangle 56"/>
            <p:cNvSpPr>
              <a:spLocks noChangeAspect="1" noChangeArrowheads="1"/>
            </p:cNvSpPr>
            <p:nvPr/>
          </p:nvSpPr>
          <p:spPr bwMode="auto">
            <a:xfrm>
              <a:off x="2109812" y="5343547"/>
              <a:ext cx="2209800" cy="309563"/>
            </a:xfrm>
            <a:prstGeom prst="rect">
              <a:avLst/>
            </a:prstGeom>
            <a:solidFill>
              <a:schemeClr val="bg1"/>
            </a:solidFill>
            <a:ln w="28575">
              <a:solidFill>
                <a:schemeClr val="tx1"/>
              </a:solidFill>
              <a:miter lim="800000"/>
              <a:headEnd/>
              <a:tailEnd/>
            </a:ln>
          </p:spPr>
          <p:txBody>
            <a:bodyPr lIns="0" tIns="0" rIns="0" bIns="0" anchor="ctr"/>
            <a:lstStyle/>
            <a:p>
              <a:pPr algn="ctr" defTabSz="914364">
                <a:lnSpc>
                  <a:spcPct val="90000"/>
                </a:lnSpc>
              </a:pPr>
              <a:r>
                <a:rPr lang="en-US" sz="1600" b="1" dirty="0">
                  <a:solidFill>
                    <a:srgbClr val="000000"/>
                  </a:solidFill>
                </a:rPr>
                <a:t>Application A</a:t>
              </a:r>
            </a:p>
          </p:txBody>
        </p:sp>
        <p:sp>
          <p:nvSpPr>
            <p:cNvPr id="48" name="Rectangle 57"/>
            <p:cNvSpPr>
              <a:spLocks noChangeAspect="1" noChangeArrowheads="1"/>
            </p:cNvSpPr>
            <p:nvPr/>
          </p:nvSpPr>
          <p:spPr bwMode="auto">
            <a:xfrm>
              <a:off x="2017737" y="5805510"/>
              <a:ext cx="593725" cy="309562"/>
            </a:xfrm>
            <a:prstGeom prst="rect">
              <a:avLst/>
            </a:prstGeom>
            <a:solidFill>
              <a:schemeClr val="bg1"/>
            </a:solidFill>
            <a:ln w="12700">
              <a:solidFill>
                <a:schemeClr val="tx1"/>
              </a:solidFill>
              <a:miter lim="800000"/>
              <a:headEnd/>
              <a:tailEnd/>
            </a:ln>
          </p:spPr>
          <p:txBody>
            <a:bodyPr lIns="0" tIns="0" rIns="0" bIns="0" anchor="ctr"/>
            <a:lstStyle/>
            <a:p>
              <a:pPr algn="ctr" defTabSz="914364">
                <a:lnSpc>
                  <a:spcPct val="90000"/>
                </a:lnSpc>
              </a:pPr>
              <a:r>
                <a:rPr lang="en-US" sz="1200" b="1" dirty="0">
                  <a:solidFill>
                    <a:srgbClr val="000000"/>
                  </a:solidFill>
                </a:rPr>
                <a:t>Appl. C</a:t>
              </a:r>
            </a:p>
          </p:txBody>
        </p:sp>
        <p:sp>
          <p:nvSpPr>
            <p:cNvPr id="49" name="Rectangle 58"/>
            <p:cNvSpPr>
              <a:spLocks noChangeAspect="1" noChangeArrowheads="1"/>
            </p:cNvSpPr>
            <p:nvPr/>
          </p:nvSpPr>
          <p:spPr bwMode="auto">
            <a:xfrm>
              <a:off x="4091012" y="5724547"/>
              <a:ext cx="1363663" cy="309563"/>
            </a:xfrm>
            <a:prstGeom prst="rect">
              <a:avLst/>
            </a:prstGeom>
            <a:solidFill>
              <a:schemeClr val="bg1"/>
            </a:solidFill>
            <a:ln w="12700">
              <a:solidFill>
                <a:schemeClr val="tx1"/>
              </a:solidFill>
              <a:miter lim="800000"/>
              <a:headEnd/>
              <a:tailEnd/>
            </a:ln>
          </p:spPr>
          <p:txBody>
            <a:bodyPr lIns="0" tIns="0" rIns="0" bIns="0" anchor="ctr"/>
            <a:lstStyle/>
            <a:p>
              <a:pPr algn="ctr" defTabSz="914364">
                <a:lnSpc>
                  <a:spcPct val="90000"/>
                </a:lnSpc>
              </a:pPr>
              <a:r>
                <a:rPr lang="en-US" sz="1600" dirty="0">
                  <a:solidFill>
                    <a:srgbClr val="000000"/>
                  </a:solidFill>
                </a:rPr>
                <a:t>Application B</a:t>
              </a:r>
            </a:p>
          </p:txBody>
        </p:sp>
        <p:sp>
          <p:nvSpPr>
            <p:cNvPr id="50" name="AutoShape 62"/>
            <p:cNvSpPr>
              <a:spLocks noChangeAspect="1" noChangeArrowheads="1"/>
            </p:cNvSpPr>
            <p:nvPr/>
          </p:nvSpPr>
          <p:spPr bwMode="auto">
            <a:xfrm>
              <a:off x="1728812" y="6334147"/>
              <a:ext cx="4191000" cy="309563"/>
            </a:xfrm>
            <a:prstGeom prst="roundRect">
              <a:avLst>
                <a:gd name="adj" fmla="val 16667"/>
              </a:avLst>
            </a:prstGeom>
            <a:solidFill>
              <a:schemeClr val="bg1"/>
            </a:solidFill>
            <a:ln w="12700">
              <a:solidFill>
                <a:schemeClr val="tx1"/>
              </a:solidFill>
              <a:round/>
              <a:headEnd/>
              <a:tailEnd/>
            </a:ln>
          </p:spPr>
          <p:txBody>
            <a:bodyPr lIns="0" tIns="0" rIns="0" bIns="0" anchor="ctr"/>
            <a:lstStyle/>
            <a:p>
              <a:pPr algn="ctr" defTabSz="914364">
                <a:lnSpc>
                  <a:spcPct val="90000"/>
                </a:lnSpc>
              </a:pPr>
              <a:r>
                <a:rPr lang="en-US" sz="1600" dirty="0">
                  <a:solidFill>
                    <a:srgbClr val="000000"/>
                  </a:solidFill>
                </a:rPr>
                <a:t>Controlled process/machines</a:t>
              </a:r>
            </a:p>
          </p:txBody>
        </p:sp>
        <p:sp>
          <p:nvSpPr>
            <p:cNvPr id="51" name="Text Box 68"/>
            <p:cNvSpPr txBox="1">
              <a:spLocks noChangeArrowheads="1"/>
            </p:cNvSpPr>
            <p:nvPr/>
          </p:nvSpPr>
          <p:spPr bwMode="auto">
            <a:xfrm>
              <a:off x="6320037" y="4537058"/>
              <a:ext cx="1901738" cy="1643528"/>
            </a:xfrm>
            <a:prstGeom prst="rect">
              <a:avLst/>
            </a:prstGeom>
            <a:noFill/>
            <a:ln w="12700">
              <a:noFill/>
              <a:miter lim="800000"/>
              <a:headEnd/>
              <a:tailEnd/>
            </a:ln>
          </p:spPr>
          <p:txBody>
            <a:bodyPr wrap="none">
              <a:spAutoFit/>
            </a:bodyPr>
            <a:lstStyle/>
            <a:p>
              <a:pPr algn="ctr" defTabSz="914364">
                <a:lnSpc>
                  <a:spcPct val="90000"/>
                </a:lnSpc>
              </a:pPr>
              <a:r>
                <a:rPr lang="en-US" sz="1400" b="1" dirty="0">
                  <a:solidFill>
                    <a:srgbClr val="000000"/>
                  </a:solidFill>
                </a:rPr>
                <a:t>System</a:t>
              </a:r>
              <a:br>
                <a:rPr lang="en-US" sz="1400" b="1" dirty="0">
                  <a:solidFill>
                    <a:srgbClr val="000000"/>
                  </a:solidFill>
                </a:rPr>
              </a:br>
              <a:r>
                <a:rPr lang="en-US" sz="1400" b="1" dirty="0">
                  <a:solidFill>
                    <a:srgbClr val="000000"/>
                  </a:solidFill>
                </a:rPr>
                <a:t>=</a:t>
              </a:r>
              <a:br>
                <a:rPr lang="en-US" sz="1400" b="1" dirty="0">
                  <a:solidFill>
                    <a:srgbClr val="000000"/>
                  </a:solidFill>
                </a:rPr>
              </a:br>
              <a:r>
                <a:rPr lang="en-US" sz="1400" b="1" dirty="0">
                  <a:solidFill>
                    <a:srgbClr val="000000"/>
                  </a:solidFill>
                </a:rPr>
                <a:t>Communication</a:t>
              </a:r>
              <a:br>
                <a:rPr lang="en-US" sz="1400" b="1" dirty="0">
                  <a:solidFill>
                    <a:srgbClr val="000000"/>
                  </a:solidFill>
                </a:rPr>
              </a:br>
              <a:r>
                <a:rPr lang="en-US" sz="1400" b="1" dirty="0">
                  <a:solidFill>
                    <a:srgbClr val="000000"/>
                  </a:solidFill>
                </a:rPr>
                <a:t>Network</a:t>
              </a:r>
              <a:br>
                <a:rPr lang="en-US" sz="1400" b="1" dirty="0">
                  <a:solidFill>
                    <a:srgbClr val="000000"/>
                  </a:solidFill>
                </a:rPr>
              </a:br>
              <a:r>
                <a:rPr lang="en-US" sz="1400" b="1" dirty="0">
                  <a:solidFill>
                    <a:srgbClr val="000000"/>
                  </a:solidFill>
                </a:rPr>
                <a:t>+</a:t>
              </a:r>
              <a:br>
                <a:rPr lang="en-US" sz="1400" b="1" dirty="0">
                  <a:solidFill>
                    <a:srgbClr val="000000"/>
                  </a:solidFill>
                </a:rPr>
              </a:br>
              <a:r>
                <a:rPr lang="en-US" sz="1400" b="1" dirty="0">
                  <a:solidFill>
                    <a:srgbClr val="000000"/>
                  </a:solidFill>
                </a:rPr>
                <a:t>Devices </a:t>
              </a:r>
              <a:br>
                <a:rPr lang="en-US" sz="1400" b="1" dirty="0">
                  <a:solidFill>
                    <a:srgbClr val="000000"/>
                  </a:solidFill>
                </a:rPr>
              </a:br>
              <a:r>
                <a:rPr lang="en-US" sz="1400" b="1" dirty="0">
                  <a:solidFill>
                    <a:srgbClr val="000000"/>
                  </a:solidFill>
                </a:rPr>
                <a:t>+</a:t>
              </a:r>
            </a:p>
            <a:p>
              <a:pPr algn="ctr" defTabSz="914364">
                <a:lnSpc>
                  <a:spcPct val="90000"/>
                </a:lnSpc>
              </a:pPr>
              <a:r>
                <a:rPr lang="en-US" sz="1400" b="1" dirty="0">
                  <a:solidFill>
                    <a:srgbClr val="000000"/>
                  </a:solidFill>
                </a:rPr>
                <a:t>Process/Machines</a:t>
              </a:r>
            </a:p>
          </p:txBody>
        </p:sp>
      </p:grpSp>
      <p:grpSp>
        <p:nvGrpSpPr>
          <p:cNvPr id="71" name="Group 70"/>
          <p:cNvGrpSpPr/>
          <p:nvPr/>
        </p:nvGrpSpPr>
        <p:grpSpPr>
          <a:xfrm>
            <a:off x="5525926" y="2493128"/>
            <a:ext cx="3581400" cy="2209800"/>
            <a:chOff x="2109812" y="3133747"/>
            <a:chExt cx="3581400" cy="2209800"/>
          </a:xfrm>
        </p:grpSpPr>
        <p:sp>
          <p:nvSpPr>
            <p:cNvPr id="72" name="Line 59"/>
            <p:cNvSpPr>
              <a:spLocks noChangeShapeType="1"/>
            </p:cNvSpPr>
            <p:nvPr/>
          </p:nvSpPr>
          <p:spPr bwMode="auto">
            <a:xfrm>
              <a:off x="2109812" y="3133747"/>
              <a:ext cx="228600" cy="2209800"/>
            </a:xfrm>
            <a:prstGeom prst="line">
              <a:avLst/>
            </a:prstGeom>
            <a:noFill/>
            <a:ln w="38100" cmpd="dbl">
              <a:solidFill>
                <a:schemeClr val="tx1"/>
              </a:solidFill>
              <a:round/>
              <a:headEnd/>
              <a:tailEnd type="stealth" w="med" len="med"/>
            </a:ln>
          </p:spPr>
          <p:txBody>
            <a:bodyPr wrap="none" anchor="ctr"/>
            <a:lstStyle/>
            <a:p>
              <a:pPr algn="r" defTabSz="914364"/>
              <a:endParaRPr lang="en-NZ" sz="1700" baseline="-25000">
                <a:solidFill>
                  <a:srgbClr val="000000"/>
                </a:solidFill>
              </a:endParaRPr>
            </a:p>
          </p:txBody>
        </p:sp>
        <p:sp>
          <p:nvSpPr>
            <p:cNvPr id="73" name="Line 60"/>
            <p:cNvSpPr>
              <a:spLocks noChangeShapeType="1"/>
            </p:cNvSpPr>
            <p:nvPr/>
          </p:nvSpPr>
          <p:spPr bwMode="auto">
            <a:xfrm flipH="1">
              <a:off x="3252812" y="3209947"/>
              <a:ext cx="609600" cy="2133600"/>
            </a:xfrm>
            <a:prstGeom prst="line">
              <a:avLst/>
            </a:prstGeom>
            <a:noFill/>
            <a:ln w="38100" cmpd="dbl">
              <a:solidFill>
                <a:schemeClr val="tx1"/>
              </a:solidFill>
              <a:round/>
              <a:headEnd/>
              <a:tailEnd type="stealth" w="med" len="med"/>
            </a:ln>
          </p:spPr>
          <p:txBody>
            <a:bodyPr wrap="none" anchor="ctr"/>
            <a:lstStyle/>
            <a:p>
              <a:pPr algn="r" defTabSz="914364"/>
              <a:endParaRPr lang="en-NZ" sz="1700" baseline="-25000">
                <a:solidFill>
                  <a:srgbClr val="000000"/>
                </a:solidFill>
              </a:endParaRPr>
            </a:p>
          </p:txBody>
        </p:sp>
        <p:sp>
          <p:nvSpPr>
            <p:cNvPr id="74" name="Line 61"/>
            <p:cNvSpPr>
              <a:spLocks noChangeShapeType="1"/>
            </p:cNvSpPr>
            <p:nvPr/>
          </p:nvSpPr>
          <p:spPr bwMode="auto">
            <a:xfrm flipH="1">
              <a:off x="4319612" y="3286147"/>
              <a:ext cx="1371600" cy="2057400"/>
            </a:xfrm>
            <a:prstGeom prst="line">
              <a:avLst/>
            </a:prstGeom>
            <a:noFill/>
            <a:ln w="38100" cmpd="dbl">
              <a:solidFill>
                <a:schemeClr val="tx1"/>
              </a:solidFill>
              <a:round/>
              <a:headEnd/>
              <a:tailEnd type="stealth" w="med" len="med"/>
            </a:ln>
          </p:spPr>
          <p:txBody>
            <a:bodyPr wrap="none" anchor="ctr"/>
            <a:lstStyle/>
            <a:p>
              <a:pPr algn="r" defTabSz="914364"/>
              <a:endParaRPr lang="en-NZ" sz="1700" baseline="-25000">
                <a:solidFill>
                  <a:srgbClr val="000000"/>
                </a:solidFill>
              </a:endParaRPr>
            </a:p>
          </p:txBody>
        </p:sp>
      </p:grpSp>
      <p:sp>
        <p:nvSpPr>
          <p:cNvPr id="2" name="TextBox 1"/>
          <p:cNvSpPr txBox="1"/>
          <p:nvPr/>
        </p:nvSpPr>
        <p:spPr>
          <a:xfrm>
            <a:off x="740701" y="1759705"/>
            <a:ext cx="3888432" cy="3545586"/>
          </a:xfrm>
          <a:prstGeom prst="rect">
            <a:avLst/>
          </a:prstGeom>
          <a:noFill/>
        </p:spPr>
        <p:txBody>
          <a:bodyPr wrap="square" lIns="0" tIns="0" rIns="0" bIns="0" rtlCol="0">
            <a:spAutoFit/>
          </a:bodyPr>
          <a:lstStyle/>
          <a:p>
            <a:pPr marL="342900" indent="-342900">
              <a:buFont typeface="Arial" charset="0"/>
              <a:buChar char="•"/>
            </a:pPr>
            <a:r>
              <a:rPr lang="en-US" sz="1920" dirty="0"/>
              <a:t>Application can be deployed to several devices</a:t>
            </a:r>
          </a:p>
          <a:p>
            <a:pPr marL="342900" indent="-342900">
              <a:buFont typeface="Arial" charset="0"/>
              <a:buChar char="•"/>
            </a:pPr>
            <a:endParaRPr lang="en-US" sz="1920" dirty="0"/>
          </a:p>
          <a:p>
            <a:pPr marL="342900" indent="-342900">
              <a:buFont typeface="Arial" charset="0"/>
              <a:buChar char="•"/>
            </a:pPr>
            <a:endParaRPr lang="en-US" sz="1920" dirty="0"/>
          </a:p>
          <a:p>
            <a:pPr marL="342900" indent="-342900">
              <a:buFont typeface="Arial" charset="0"/>
              <a:buChar char="•"/>
            </a:pPr>
            <a:endParaRPr lang="en-US" sz="1920" dirty="0"/>
          </a:p>
          <a:p>
            <a:pPr marL="342900" indent="-342900">
              <a:buFont typeface="Arial" charset="0"/>
              <a:buChar char="•"/>
            </a:pPr>
            <a:endParaRPr lang="en-US" sz="1920" dirty="0"/>
          </a:p>
          <a:p>
            <a:pPr marL="342900" indent="-342900">
              <a:buFont typeface="Arial" charset="0"/>
              <a:buChar char="•"/>
            </a:pPr>
            <a:endParaRPr lang="en-US" sz="1920" dirty="0"/>
          </a:p>
          <a:p>
            <a:pPr marL="342900" indent="-342900">
              <a:buFont typeface="Arial" charset="0"/>
              <a:buChar char="•"/>
            </a:pPr>
            <a:endParaRPr lang="en-US" sz="1920" dirty="0"/>
          </a:p>
          <a:p>
            <a:pPr marL="342900" indent="-342900">
              <a:buFont typeface="Arial" charset="0"/>
              <a:buChar char="•"/>
            </a:pPr>
            <a:endParaRPr lang="en-US" sz="1920" dirty="0"/>
          </a:p>
          <a:p>
            <a:pPr marL="342900" indent="-342900">
              <a:buFont typeface="Arial" charset="0"/>
              <a:buChar char="•"/>
            </a:pPr>
            <a:r>
              <a:rPr lang="en-US" sz="1920" dirty="0"/>
              <a:t> A device in the system can contain and execute parts of different applications</a:t>
            </a:r>
          </a:p>
        </p:txBody>
      </p:sp>
    </p:spTree>
    <p:extLst>
      <p:ext uri="{BB962C8B-B14F-4D97-AF65-F5344CB8AC3E}">
        <p14:creationId xmlns:p14="http://schemas.microsoft.com/office/powerpoint/2010/main" val="67539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descr="C:\Documents and Settings\vvya002\My Documents\Current\Work\BOOK61499FB\pics2\ApllCu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091" y="566256"/>
            <a:ext cx="4154317" cy="2684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1"/>
          <p:cNvSpPr>
            <a:spLocks noGrp="1"/>
          </p:cNvSpPr>
          <p:nvPr>
            <p:ph type="title"/>
          </p:nvPr>
        </p:nvSpPr>
        <p:spPr/>
        <p:txBody>
          <a:bodyPr>
            <a:normAutofit fontScale="90000"/>
          </a:bodyPr>
          <a:lstStyle/>
          <a:p>
            <a:pPr>
              <a:lnSpc>
                <a:spcPct val="100000"/>
              </a:lnSpc>
              <a:spcBef>
                <a:spcPts val="360"/>
              </a:spcBef>
            </a:pPr>
            <a:r>
              <a:rPr lang="en-US" dirty="0"/>
              <a:t>Distribution of Application</a:t>
            </a:r>
            <a:endParaRPr lang="en-GB" dirty="0"/>
          </a:p>
        </p:txBody>
      </p:sp>
      <p:sp>
        <p:nvSpPr>
          <p:cNvPr id="5" name="Slide Number Placeholder 4"/>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76</a:t>
            </a:fld>
            <a:endParaRPr lang="en-GB" noProof="0" dirty="0"/>
          </a:p>
        </p:txBody>
      </p:sp>
      <p:pic>
        <p:nvPicPr>
          <p:cNvPr id="7" name="Picture 10" descr="C:\Documents and Settings\vvya002\My Documents\Current\Work\BOOK61499FB\pics2\SysDIstCom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936" y="3825898"/>
            <a:ext cx="6432628" cy="228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Down Arrow 7"/>
          <p:cNvSpPr/>
          <p:nvPr/>
        </p:nvSpPr>
        <p:spPr bwMode="auto">
          <a:xfrm>
            <a:off x="5491132" y="3397167"/>
            <a:ext cx="718235" cy="420222"/>
          </a:xfrm>
          <a:prstGeom prst="downArrow">
            <a:avLst/>
          </a:prstGeom>
          <a:solidFill>
            <a:srgbClr val="4F81BD"/>
          </a:solidFill>
          <a:ln w="25400" cap="flat" cmpd="sng" algn="ctr">
            <a:solidFill>
              <a:srgbClr val="4F81BD">
                <a:shade val="50000"/>
              </a:srgbClr>
            </a:solidFill>
            <a:prstDash val="solid"/>
          </a:ln>
          <a:effectLst/>
        </p:spPr>
        <p:txBody>
          <a:bodyPr lIns="91381" tIns="45694" rIns="91381" bIns="45694" anchor="ctr"/>
          <a:lstStyle/>
          <a:p>
            <a:pPr algn="ctr" defTabSz="913772" eaLnBrk="0" hangingPunct="0">
              <a:defRPr/>
            </a:pPr>
            <a:endParaRPr kumimoji="1" lang="en-NZ" sz="4000" kern="0">
              <a:solidFill>
                <a:srgbClr val="FFFFFF"/>
              </a:solidFill>
              <a:latin typeface="Calibri"/>
            </a:endParaRPr>
          </a:p>
        </p:txBody>
      </p:sp>
      <p:sp>
        <p:nvSpPr>
          <p:cNvPr id="3" name="Rectangle 2"/>
          <p:cNvSpPr/>
          <p:nvPr/>
        </p:nvSpPr>
        <p:spPr>
          <a:xfrm>
            <a:off x="7992673" y="2289171"/>
            <a:ext cx="2834711" cy="1089529"/>
          </a:xfrm>
          <a:prstGeom prst="rect">
            <a:avLst/>
          </a:prstGeom>
        </p:spPr>
        <p:txBody>
          <a:bodyPr wrap="square">
            <a:spAutoFit/>
          </a:bodyPr>
          <a:lstStyle/>
          <a:p>
            <a:pPr defTabSz="548618">
              <a:spcBef>
                <a:spcPct val="20000"/>
              </a:spcBef>
              <a:defRPr/>
            </a:pPr>
            <a:r>
              <a:rPr lang="en-NZ" sz="2160" dirty="0">
                <a:solidFill>
                  <a:prstClr val="black"/>
                </a:solidFill>
              </a:rPr>
              <a:t>Tools usually insert the communication blocks automatically</a:t>
            </a:r>
          </a:p>
        </p:txBody>
      </p:sp>
    </p:spTree>
    <p:extLst>
      <p:ext uri="{BB962C8B-B14F-4D97-AF65-F5344CB8AC3E}">
        <p14:creationId xmlns:p14="http://schemas.microsoft.com/office/powerpoint/2010/main" val="343055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Distributed systems configuration </a:t>
            </a:r>
            <a:endParaRPr lang="sv-SE"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387" y="5019782"/>
            <a:ext cx="675322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222" y="2552490"/>
            <a:ext cx="8931746" cy="222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9173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Distributed systems configuration </a:t>
            </a:r>
            <a:endParaRPr lang="sv-SE"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171" y="4994149"/>
            <a:ext cx="675322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320" y="2545877"/>
            <a:ext cx="8931746" cy="222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a:off x="2855194" y="4706117"/>
            <a:ext cx="432048" cy="504056"/>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1" name="Straight Arrow Connector 10"/>
          <p:cNvCxnSpPr/>
          <p:nvPr/>
        </p:nvCxnSpPr>
        <p:spPr>
          <a:xfrm>
            <a:off x="4367362" y="4454089"/>
            <a:ext cx="0" cy="75608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p:nvPr/>
        </p:nvCxnSpPr>
        <p:spPr>
          <a:xfrm>
            <a:off x="5663506" y="4706117"/>
            <a:ext cx="0" cy="447684"/>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p:nvPr/>
        </p:nvCxnSpPr>
        <p:spPr>
          <a:xfrm flipH="1">
            <a:off x="6671618" y="4762489"/>
            <a:ext cx="792088" cy="447684"/>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8" name="Straight Arrow Connector 17"/>
          <p:cNvCxnSpPr/>
          <p:nvPr/>
        </p:nvCxnSpPr>
        <p:spPr>
          <a:xfrm flipH="1">
            <a:off x="8579830" y="4660285"/>
            <a:ext cx="396044" cy="4935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Freeform 15"/>
          <p:cNvSpPr/>
          <p:nvPr/>
        </p:nvSpPr>
        <p:spPr>
          <a:xfrm>
            <a:off x="7281987" y="2791990"/>
            <a:ext cx="1237290" cy="2428875"/>
          </a:xfrm>
          <a:custGeom>
            <a:avLst/>
            <a:gdLst>
              <a:gd name="connsiteX0" fmla="*/ 0 w 1237290"/>
              <a:gd name="connsiteY0" fmla="*/ 0 h 2428875"/>
              <a:gd name="connsiteX1" fmla="*/ 809625 w 1237290"/>
              <a:gd name="connsiteY1" fmla="*/ 981075 h 2428875"/>
              <a:gd name="connsiteX2" fmla="*/ 1143000 w 1237290"/>
              <a:gd name="connsiteY2" fmla="*/ 1714500 h 2428875"/>
              <a:gd name="connsiteX3" fmla="*/ 1200150 w 1237290"/>
              <a:gd name="connsiteY3" fmla="*/ 1990725 h 2428875"/>
              <a:gd name="connsiteX4" fmla="*/ 638175 w 1237290"/>
              <a:gd name="connsiteY4" fmla="*/ 2428875 h 242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0" h="2428875">
                <a:moveTo>
                  <a:pt x="0" y="0"/>
                </a:moveTo>
                <a:cubicBezTo>
                  <a:pt x="309562" y="347662"/>
                  <a:pt x="619125" y="695325"/>
                  <a:pt x="809625" y="981075"/>
                </a:cubicBezTo>
                <a:cubicBezTo>
                  <a:pt x="1000125" y="1266825"/>
                  <a:pt x="1077913" y="1546225"/>
                  <a:pt x="1143000" y="1714500"/>
                </a:cubicBezTo>
                <a:cubicBezTo>
                  <a:pt x="1208087" y="1882775"/>
                  <a:pt x="1284287" y="1871663"/>
                  <a:pt x="1200150" y="1990725"/>
                </a:cubicBezTo>
                <a:cubicBezTo>
                  <a:pt x="1116013" y="2109787"/>
                  <a:pt x="877094" y="2269331"/>
                  <a:pt x="638175" y="2428875"/>
                </a:cubicBezTo>
              </a:path>
            </a:pathLst>
          </a:custGeom>
          <a:ln>
            <a:headEnd type="none" w="med" len="med"/>
            <a:tailEnd type="arrow" w="med" len="me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sv-SE"/>
          </a:p>
        </p:txBody>
      </p:sp>
      <p:sp>
        <p:nvSpPr>
          <p:cNvPr id="17" name="Rectangle 16"/>
          <p:cNvSpPr/>
          <p:nvPr/>
        </p:nvSpPr>
        <p:spPr>
          <a:xfrm>
            <a:off x="1772320" y="3121942"/>
            <a:ext cx="2307010" cy="1538343"/>
          </a:xfrm>
          <a:prstGeom prst="rect">
            <a:avLst/>
          </a:prstGeom>
          <a:solidFill>
            <a:schemeClr val="accent5">
              <a:lumMod val="75000"/>
              <a:alpha val="10000"/>
            </a:schemeClr>
          </a:solid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22"/>
          <p:cNvSpPr/>
          <p:nvPr/>
        </p:nvSpPr>
        <p:spPr>
          <a:xfrm>
            <a:off x="6542275" y="2545878"/>
            <a:ext cx="885403" cy="333483"/>
          </a:xfrm>
          <a:prstGeom prst="rect">
            <a:avLst/>
          </a:prstGeom>
          <a:solidFill>
            <a:schemeClr val="accent6">
              <a:lumMod val="75000"/>
              <a:alpha val="1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23"/>
          <p:cNvSpPr/>
          <p:nvPr/>
        </p:nvSpPr>
        <p:spPr>
          <a:xfrm>
            <a:off x="5110214" y="3224146"/>
            <a:ext cx="2281485" cy="1538343"/>
          </a:xfrm>
          <a:prstGeom prst="rect">
            <a:avLst/>
          </a:prstGeom>
          <a:solidFill>
            <a:srgbClr val="00B050">
              <a:alpha val="18000"/>
            </a:srgb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ctangle 24"/>
          <p:cNvSpPr/>
          <p:nvPr/>
        </p:nvSpPr>
        <p:spPr>
          <a:xfrm>
            <a:off x="7439088" y="4323387"/>
            <a:ext cx="888715" cy="435689"/>
          </a:xfrm>
          <a:prstGeom prst="rect">
            <a:avLst/>
          </a:prstGeom>
          <a:solidFill>
            <a:srgbClr val="00B0F0">
              <a:alpha val="11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ctangle 28"/>
          <p:cNvSpPr/>
          <p:nvPr/>
        </p:nvSpPr>
        <p:spPr>
          <a:xfrm>
            <a:off x="8444868" y="3316007"/>
            <a:ext cx="2187191" cy="1318102"/>
          </a:xfrm>
          <a:prstGeom prst="rect">
            <a:avLst/>
          </a:prstGeom>
          <a:solidFill>
            <a:schemeClr val="tx1">
              <a:alpha val="14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691836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2A8A-B7CC-806B-AEE5-6905B9FBE37C}"/>
              </a:ext>
            </a:extLst>
          </p:cNvPr>
          <p:cNvSpPr>
            <a:spLocks noGrp="1"/>
          </p:cNvSpPr>
          <p:nvPr>
            <p:ph type="title"/>
          </p:nvPr>
        </p:nvSpPr>
        <p:spPr>
          <a:xfrm>
            <a:off x="3010510" y="3313355"/>
            <a:ext cx="6170980" cy="602428"/>
          </a:xfrm>
        </p:spPr>
        <p:txBody>
          <a:bodyPr/>
          <a:lstStyle/>
          <a:p>
            <a:pPr algn="ctr"/>
            <a:r>
              <a:rPr lang="en-001" dirty="0"/>
              <a:t>Composite Automation Type (CAT)</a:t>
            </a:r>
          </a:p>
        </p:txBody>
      </p:sp>
    </p:spTree>
    <p:extLst>
      <p:ext uri="{BB962C8B-B14F-4D97-AF65-F5344CB8AC3E}">
        <p14:creationId xmlns:p14="http://schemas.microsoft.com/office/powerpoint/2010/main" val="3758533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Distributed FLASHER</a:t>
            </a:r>
            <a:endParaRPr lang="sv-SE" sz="36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2297927"/>
            <a:ext cx="6671667" cy="4327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59615" y="708603"/>
            <a:ext cx="10341004"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Book" panose="02000503020000020003" pitchFamily="2" charset="0"/>
              </a:rPr>
              <a:t>It is beneficial to model the functionalities in a hardware independent way. </a:t>
            </a:r>
          </a:p>
          <a:p>
            <a:pPr marL="342900" indent="-342900">
              <a:buFont typeface="Arial" panose="020B0604020202020204" pitchFamily="34" charset="0"/>
              <a:buChar char="•"/>
            </a:pPr>
            <a:r>
              <a:rPr lang="en-US" sz="2000" dirty="0">
                <a:latin typeface="Avenir Book" panose="02000503020000020003" pitchFamily="2" charset="0"/>
              </a:rPr>
              <a:t>Same block diagram can be executed on different types of controllers or even on a distributed hardware architecture (running on </a:t>
            </a:r>
            <a:r>
              <a:rPr lang="en-US" sz="2000">
                <a:latin typeface="Avenir Book" panose="02000503020000020003" pitchFamily="2" charset="0"/>
              </a:rPr>
              <a:t>a network </a:t>
            </a:r>
            <a:r>
              <a:rPr lang="en-US" sz="2000" dirty="0">
                <a:latin typeface="Avenir Book" panose="02000503020000020003" pitchFamily="2" charset="0"/>
              </a:rPr>
              <a:t>of PLCs).  </a:t>
            </a:r>
          </a:p>
        </p:txBody>
      </p:sp>
    </p:spTree>
    <p:extLst>
      <p:ext uri="{BB962C8B-B14F-4D97-AF65-F5344CB8AC3E}">
        <p14:creationId xmlns:p14="http://schemas.microsoft.com/office/powerpoint/2010/main" val="337539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60"/>
              </a:spcBef>
            </a:pPr>
            <a:r>
              <a:rPr lang="en-US" dirty="0"/>
              <a:t>Composite Automation Type (CAT)</a:t>
            </a:r>
            <a:endParaRPr lang="en-GB" dirty="0"/>
          </a:p>
        </p:txBody>
      </p:sp>
      <p:pic>
        <p:nvPicPr>
          <p:cNvPr id="9" name="Content Placeholder 13" descr="Component A.png"/>
          <p:cNvPicPr>
            <a:picLocks noGrp="1" noChangeAspect="1"/>
          </p:cNvPicPr>
          <p:nvPr>
            <p:ph sz="half" idx="2"/>
          </p:nvPr>
        </p:nvPicPr>
        <p:blipFill>
          <a:blip r:embed="rId3" cstate="print"/>
          <a:stretch>
            <a:fillRect/>
          </a:stretch>
        </p:blipFill>
        <p:spPr>
          <a:xfrm>
            <a:off x="5814219" y="2932113"/>
            <a:ext cx="812800" cy="1041400"/>
          </a:xfrm>
          <a:prstGeom prst="rect">
            <a:avLst/>
          </a:prstGeom>
        </p:spPr>
      </p:pic>
      <p:sp>
        <p:nvSpPr>
          <p:cNvPr id="5" name="Slide Number Placeholder 4"/>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80</a:t>
            </a:fld>
            <a:endParaRPr lang="en-GB" noProof="0" dirty="0"/>
          </a:p>
        </p:txBody>
      </p:sp>
      <p:sp>
        <p:nvSpPr>
          <p:cNvPr id="7" name="Content Placeholder 2"/>
          <p:cNvSpPr txBox="1">
            <a:spLocks/>
          </p:cNvSpPr>
          <p:nvPr/>
        </p:nvSpPr>
        <p:spPr bwMode="auto">
          <a:xfrm>
            <a:off x="1171277" y="1355170"/>
            <a:ext cx="9936480" cy="4493299"/>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285739" indent="-285739" algn="l" rtl="0" eaLnBrk="1" fontAlgn="base" hangingPunct="1">
              <a:spcBef>
                <a:spcPct val="20000"/>
              </a:spcBef>
              <a:spcAft>
                <a:spcPct val="0"/>
              </a:spcAft>
              <a:buSzPct val="75000"/>
              <a:buBlip>
                <a:blip r:embed="rId4"/>
              </a:buBlip>
              <a:defRPr sz="1917">
                <a:solidFill>
                  <a:schemeClr val="tx1"/>
                </a:solidFill>
                <a:latin typeface="+mn-lt"/>
                <a:ea typeface="+mn-ea"/>
                <a:cs typeface="+mn-cs"/>
              </a:defRPr>
            </a:lvl1pPr>
            <a:lvl2pPr marL="619100" indent="-238115" algn="l" rtl="0" eaLnBrk="1" fontAlgn="base" hangingPunct="1">
              <a:spcBef>
                <a:spcPct val="20000"/>
              </a:spcBef>
              <a:spcAft>
                <a:spcPct val="0"/>
              </a:spcAft>
              <a:buSzPct val="75000"/>
              <a:buBlip>
                <a:blip r:embed="rId5"/>
              </a:buBlip>
              <a:defRPr sz="1667">
                <a:solidFill>
                  <a:schemeClr val="tx1"/>
                </a:solidFill>
                <a:latin typeface="+mn-lt"/>
              </a:defRPr>
            </a:lvl2pPr>
            <a:lvl3pPr marL="952462" indent="-190492" algn="l" rtl="0" eaLnBrk="1" fontAlgn="base" hangingPunct="1">
              <a:spcBef>
                <a:spcPct val="20000"/>
              </a:spcBef>
              <a:spcAft>
                <a:spcPct val="0"/>
              </a:spcAft>
              <a:buFont typeface="Times" pitchFamily="18" charset="0"/>
              <a:buChar char="•"/>
              <a:defRPr sz="1250" i="1">
                <a:solidFill>
                  <a:schemeClr val="tx2"/>
                </a:solidFill>
                <a:latin typeface="+mn-lt"/>
              </a:defRPr>
            </a:lvl3pPr>
            <a:lvl4pPr marL="1301698" indent="-190492" algn="l" rtl="0" eaLnBrk="1" fontAlgn="base" hangingPunct="1">
              <a:spcBef>
                <a:spcPct val="20000"/>
              </a:spcBef>
              <a:spcAft>
                <a:spcPct val="0"/>
              </a:spcAft>
              <a:buChar char="–"/>
              <a:defRPr sz="1250">
                <a:solidFill>
                  <a:schemeClr val="tx2"/>
                </a:solidFill>
                <a:latin typeface="+mn-lt"/>
              </a:defRPr>
            </a:lvl4pPr>
            <a:lvl5pPr marL="1650934" indent="-190492" algn="l" rtl="0" eaLnBrk="1" fontAlgn="base" hangingPunct="1">
              <a:spcBef>
                <a:spcPct val="20000"/>
              </a:spcBef>
              <a:spcAft>
                <a:spcPct val="0"/>
              </a:spcAft>
              <a:buChar char="»"/>
              <a:defRPr sz="1250">
                <a:solidFill>
                  <a:schemeClr val="tx2"/>
                </a:solidFill>
                <a:latin typeface="+mn-lt"/>
              </a:defRPr>
            </a:lvl5pPr>
            <a:lvl6pPr marL="2031919" indent="-190492" algn="l" rtl="0" eaLnBrk="1" fontAlgn="base" hangingPunct="1">
              <a:spcBef>
                <a:spcPct val="20000"/>
              </a:spcBef>
              <a:spcAft>
                <a:spcPct val="0"/>
              </a:spcAft>
              <a:buChar char="»"/>
              <a:defRPr sz="1250">
                <a:solidFill>
                  <a:schemeClr val="tx2"/>
                </a:solidFill>
                <a:latin typeface="+mn-lt"/>
              </a:defRPr>
            </a:lvl6pPr>
            <a:lvl7pPr marL="2412903" indent="-190492" algn="l" rtl="0" eaLnBrk="1" fontAlgn="base" hangingPunct="1">
              <a:spcBef>
                <a:spcPct val="20000"/>
              </a:spcBef>
              <a:spcAft>
                <a:spcPct val="0"/>
              </a:spcAft>
              <a:buChar char="»"/>
              <a:defRPr sz="1250">
                <a:solidFill>
                  <a:schemeClr val="tx2"/>
                </a:solidFill>
                <a:latin typeface="+mn-lt"/>
              </a:defRPr>
            </a:lvl7pPr>
            <a:lvl8pPr marL="2793888" indent="-190492" algn="l" rtl="0" eaLnBrk="1" fontAlgn="base" hangingPunct="1">
              <a:spcBef>
                <a:spcPct val="20000"/>
              </a:spcBef>
              <a:spcAft>
                <a:spcPct val="0"/>
              </a:spcAft>
              <a:buChar char="»"/>
              <a:defRPr sz="1250">
                <a:solidFill>
                  <a:schemeClr val="tx2"/>
                </a:solidFill>
                <a:latin typeface="+mn-lt"/>
              </a:defRPr>
            </a:lvl8pPr>
            <a:lvl9pPr marL="3174873" indent="-190492" algn="l" rtl="0" eaLnBrk="1" fontAlgn="base" hangingPunct="1">
              <a:spcBef>
                <a:spcPct val="20000"/>
              </a:spcBef>
              <a:spcAft>
                <a:spcPct val="0"/>
              </a:spcAft>
              <a:buChar char="»"/>
              <a:defRPr sz="1250">
                <a:solidFill>
                  <a:schemeClr val="tx2"/>
                </a:solidFill>
                <a:latin typeface="+mn-lt"/>
              </a:defRPr>
            </a:lvl9pPr>
          </a:lstStyle>
          <a:p>
            <a:pPr marL="342887" indent="-342887" defTabSz="1097280">
              <a:defRPr/>
            </a:pPr>
            <a:r>
              <a:rPr lang="en-NZ" sz="2160" kern="0" dirty="0">
                <a:solidFill>
                  <a:srgbClr val="000000"/>
                </a:solidFill>
                <a:latin typeface="Arial"/>
              </a:rPr>
              <a:t>Object-oriented mechanism of creating visualisation for automation projects</a:t>
            </a:r>
          </a:p>
          <a:p>
            <a:pPr marL="742920" lvl="1" indent="-285738" defTabSz="1097280">
              <a:defRPr/>
            </a:pPr>
            <a:r>
              <a:rPr lang="en-NZ" sz="1920" kern="0" dirty="0">
                <a:solidFill>
                  <a:srgbClr val="000000"/>
                </a:solidFill>
                <a:latin typeface="Arial"/>
              </a:rPr>
              <a:t>Object-oriented</a:t>
            </a:r>
          </a:p>
          <a:p>
            <a:pPr marL="742920" lvl="1" indent="-285738" defTabSz="1097280">
              <a:defRPr/>
            </a:pPr>
            <a:r>
              <a:rPr lang="en-NZ" sz="1920" kern="0" dirty="0">
                <a:solidFill>
                  <a:srgbClr val="000000"/>
                </a:solidFill>
                <a:latin typeface="Arial"/>
              </a:rPr>
              <a:t>Self-contained</a:t>
            </a:r>
          </a:p>
          <a:p>
            <a:pPr marL="742920" lvl="1" indent="-285738" defTabSz="1097280">
              <a:defRPr/>
            </a:pPr>
            <a:r>
              <a:rPr lang="en-NZ" sz="1920" kern="0" dirty="0">
                <a:solidFill>
                  <a:srgbClr val="000000"/>
                </a:solidFill>
                <a:latin typeface="Arial"/>
              </a:rPr>
              <a:t>Reconfigurable</a:t>
            </a:r>
          </a:p>
          <a:p>
            <a:pPr marL="342887" indent="-342887" defTabSz="1097280">
              <a:defRPr/>
            </a:pPr>
            <a:r>
              <a:rPr lang="en-NZ" sz="2160" kern="0" dirty="0">
                <a:solidFill>
                  <a:srgbClr val="000000"/>
                </a:solidFill>
                <a:latin typeface="Arial"/>
              </a:rPr>
              <a:t>Each CAT consists of:</a:t>
            </a:r>
          </a:p>
          <a:p>
            <a:pPr marL="742920" lvl="1" indent="-285738" defTabSz="1097280">
              <a:defRPr/>
            </a:pPr>
            <a:r>
              <a:rPr lang="en-NZ" sz="1920" kern="0" dirty="0">
                <a:solidFill>
                  <a:srgbClr val="000000"/>
                </a:solidFill>
                <a:latin typeface="Arial"/>
              </a:rPr>
              <a:t>Visualization symbols</a:t>
            </a:r>
          </a:p>
          <a:p>
            <a:pPr marL="742920" lvl="1" indent="-285738" defTabSz="1097280">
              <a:defRPr/>
            </a:pPr>
            <a:r>
              <a:rPr lang="en-NZ" sz="1920" kern="0" dirty="0">
                <a:solidFill>
                  <a:srgbClr val="000000"/>
                </a:solidFill>
                <a:latin typeface="Arial"/>
              </a:rPr>
              <a:t>Control logic</a:t>
            </a:r>
          </a:p>
          <a:p>
            <a:pPr marL="742920" lvl="1" indent="-285738" defTabSz="1097280">
              <a:defRPr/>
            </a:pPr>
            <a:r>
              <a:rPr lang="en-NZ" sz="1920" kern="0" dirty="0">
                <a:solidFill>
                  <a:srgbClr val="000000"/>
                </a:solidFill>
                <a:latin typeface="Arial"/>
              </a:rPr>
              <a:t>Plant models</a:t>
            </a:r>
          </a:p>
          <a:p>
            <a:pPr marL="742920" lvl="1" indent="-285738" defTabSz="1097280">
              <a:defRPr/>
            </a:pPr>
            <a:r>
              <a:rPr lang="en-NZ" sz="1920" kern="0" dirty="0">
                <a:solidFill>
                  <a:srgbClr val="000000"/>
                </a:solidFill>
                <a:latin typeface="Arial"/>
              </a:rPr>
              <a:t>HMI and I/O connections</a:t>
            </a:r>
          </a:p>
          <a:p>
            <a:pPr defTabSz="1097280">
              <a:defRPr/>
            </a:pPr>
            <a:r>
              <a:rPr lang="en-NZ" sz="2160" kern="0" dirty="0">
                <a:solidFill>
                  <a:srgbClr val="000000"/>
                </a:solidFill>
                <a:ea typeface="ＭＳ Ｐゴシック" charset="0"/>
              </a:rPr>
              <a:t>Supports:</a:t>
            </a:r>
          </a:p>
          <a:p>
            <a:pPr lvl="1" defTabSz="1097280">
              <a:defRPr/>
            </a:pPr>
            <a:r>
              <a:rPr lang="en-GB" sz="1920" kern="0" dirty="0">
                <a:solidFill>
                  <a:srgbClr val="000000"/>
                </a:solidFill>
              </a:rPr>
              <a:t>Direct hardware interaction</a:t>
            </a:r>
          </a:p>
          <a:p>
            <a:pPr lvl="1" defTabSz="1097280">
              <a:defRPr/>
            </a:pPr>
            <a:r>
              <a:rPr lang="en-GB" sz="1920" kern="0" dirty="0">
                <a:solidFill>
                  <a:srgbClr val="000000"/>
                </a:solidFill>
              </a:rPr>
              <a:t>Automatic deployment of control logic</a:t>
            </a:r>
          </a:p>
          <a:p>
            <a:pPr marL="742920" lvl="1" indent="-285738" defTabSz="1097280">
              <a:defRPr/>
            </a:pPr>
            <a:endParaRPr lang="en-NZ" sz="1920" kern="0" dirty="0">
              <a:solidFill>
                <a:srgbClr val="000000"/>
              </a:solidFill>
              <a:latin typeface="Arial"/>
            </a:endParaRPr>
          </a:p>
          <a:p>
            <a:pPr marL="457182" lvl="1" indent="0" defTabSz="1097280">
              <a:buNone/>
              <a:defRPr/>
            </a:pPr>
            <a:endParaRPr lang="en-NZ" sz="1920" kern="0" dirty="0">
              <a:solidFill>
                <a:srgbClr val="000000"/>
              </a:solidFill>
              <a:latin typeface="Arial"/>
            </a:endParaRPr>
          </a:p>
        </p:txBody>
      </p:sp>
      <p:pic>
        <p:nvPicPr>
          <p:cNvPr id="8" name="Picture 2"/>
          <p:cNvPicPr>
            <a:picLocks noChangeAspect="1" noChangeArrowheads="1"/>
          </p:cNvPicPr>
          <p:nvPr/>
        </p:nvPicPr>
        <p:blipFill>
          <a:blip r:embed="rId6" cstate="print"/>
          <a:stretch>
            <a:fillRect/>
          </a:stretch>
        </p:blipFill>
        <p:spPr bwMode="auto">
          <a:xfrm>
            <a:off x="5491133" y="2132858"/>
            <a:ext cx="2751072" cy="3072030"/>
          </a:xfrm>
          <a:prstGeom prst="rect">
            <a:avLst/>
          </a:prstGeom>
          <a:noFill/>
          <a:ln w="9525">
            <a:noFill/>
            <a:miter lim="800000"/>
            <a:headEnd/>
            <a:tailEnd/>
          </a:ln>
        </p:spPr>
      </p:pic>
    </p:spTree>
    <p:extLst>
      <p:ext uri="{BB962C8B-B14F-4D97-AF65-F5344CB8AC3E}">
        <p14:creationId xmlns:p14="http://schemas.microsoft.com/office/powerpoint/2010/main" val="2510631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spcBef>
                <a:spcPts val="360"/>
              </a:spcBef>
            </a:pPr>
            <a:r>
              <a:rPr lang="en-US" dirty="0"/>
              <a:t>CAT</a:t>
            </a:r>
            <a:endParaRPr lang="en-GB" dirty="0"/>
          </a:p>
        </p:txBody>
      </p:sp>
      <p:sp>
        <p:nvSpPr>
          <p:cNvPr id="3" name="Content Placeholder 2"/>
          <p:cNvSpPr>
            <a:spLocks noGrp="1"/>
          </p:cNvSpPr>
          <p:nvPr>
            <p:ph sz="half" idx="2"/>
          </p:nvPr>
        </p:nvSpPr>
        <p:spPr>
          <a:xfrm>
            <a:off x="739773" y="830231"/>
            <a:ext cx="5661027" cy="5245293"/>
          </a:xfrm>
        </p:spPr>
        <p:txBody>
          <a:bodyPr>
            <a:normAutofit/>
          </a:bodyPr>
          <a:lstStyle/>
          <a:p>
            <a:pPr marL="411480" indent="-411480">
              <a:buFont typeface="Arial" panose="020B0604020202020204" pitchFamily="34" charset="0"/>
              <a:buChar char="●"/>
            </a:pPr>
            <a:r>
              <a:rPr lang="en-GB" sz="2800" b="0" dirty="0">
                <a:latin typeface="+mn-lt"/>
              </a:rPr>
              <a:t>Software representation of real instruments/devices, e.g. pump</a:t>
            </a:r>
          </a:p>
          <a:p>
            <a:pPr marL="411480" indent="-411480">
              <a:buFont typeface="Arial" panose="020B0604020202020204" pitchFamily="34" charset="0"/>
              <a:buChar char="●"/>
            </a:pPr>
            <a:r>
              <a:rPr lang="en-GB" sz="2800" b="0" dirty="0">
                <a:latin typeface="+mn-lt"/>
              </a:rPr>
              <a:t>Predefined control structure with abstract hardware interface</a:t>
            </a:r>
          </a:p>
          <a:p>
            <a:pPr marL="411480" indent="-411480">
              <a:buFont typeface="Arial" panose="020B0604020202020204" pitchFamily="34" charset="0"/>
              <a:buChar char="●"/>
            </a:pPr>
            <a:r>
              <a:rPr lang="en-GB" sz="2800" b="0" dirty="0">
                <a:latin typeface="+mn-lt"/>
              </a:rPr>
              <a:t>Automatic HMI configuration and connection</a:t>
            </a:r>
          </a:p>
          <a:p>
            <a:pPr marL="411480" indent="-411480">
              <a:buFont typeface="Arial" panose="020B0604020202020204" pitchFamily="34" charset="0"/>
              <a:buChar char="●"/>
            </a:pPr>
            <a:endParaRPr lang="en-GB" sz="2800" b="0" dirty="0">
              <a:latin typeface="+mn-lt"/>
            </a:endParaRPr>
          </a:p>
          <a:p>
            <a:pPr marL="0" indent="0">
              <a:buNone/>
            </a:pPr>
            <a:endParaRPr lang="en-US" sz="2800" b="0" dirty="0">
              <a:latin typeface="+mn-lt"/>
            </a:endParaRPr>
          </a:p>
        </p:txBody>
      </p:sp>
      <p:sp>
        <p:nvSpPr>
          <p:cNvPr id="5" name="Slide Number Placeholder 4"/>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81</a:t>
            </a:fld>
            <a:endParaRPr lang="en-GB" noProof="0" dirty="0"/>
          </a:p>
        </p:txBody>
      </p:sp>
      <p:pic>
        <p:nvPicPr>
          <p:cNvPr id="49" name="Picture 48"/>
          <p:cNvPicPr>
            <a:picLocks noChangeAspect="1"/>
          </p:cNvPicPr>
          <p:nvPr/>
        </p:nvPicPr>
        <p:blipFill>
          <a:blip r:embed="rId2"/>
          <a:stretch>
            <a:fillRect/>
          </a:stretch>
        </p:blipFill>
        <p:spPr>
          <a:xfrm>
            <a:off x="6980484" y="830231"/>
            <a:ext cx="4924179" cy="5295749"/>
          </a:xfrm>
          <a:prstGeom prst="rect">
            <a:avLst/>
          </a:prstGeom>
        </p:spPr>
      </p:pic>
    </p:spTree>
    <p:extLst>
      <p:ext uri="{BB962C8B-B14F-4D97-AF65-F5344CB8AC3E}">
        <p14:creationId xmlns:p14="http://schemas.microsoft.com/office/powerpoint/2010/main" val="38815935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System architecture with an implicit HMI device</a:t>
            </a:r>
            <a:endParaRPr lang="en-US" dirty="0"/>
          </a:p>
        </p:txBody>
      </p:sp>
      <p:sp>
        <p:nvSpPr>
          <p:cNvPr id="4" name="Slide Number Placeholder 3"/>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82</a:t>
            </a:fld>
            <a:endParaRPr lang="en-GB" dirty="0"/>
          </a:p>
        </p:txBody>
      </p:sp>
      <p:pic>
        <p:nvPicPr>
          <p:cNvPr id="5" name="Picture 4"/>
          <p:cNvPicPr>
            <a:picLocks noChangeAspect="1"/>
          </p:cNvPicPr>
          <p:nvPr/>
        </p:nvPicPr>
        <p:blipFill>
          <a:blip r:embed="rId2"/>
          <a:stretch>
            <a:fillRect/>
          </a:stretch>
        </p:blipFill>
        <p:spPr>
          <a:xfrm>
            <a:off x="1429881" y="604986"/>
            <a:ext cx="9893290" cy="5244391"/>
          </a:xfrm>
          <a:prstGeom prst="rect">
            <a:avLst/>
          </a:prstGeom>
        </p:spPr>
      </p:pic>
    </p:spTree>
    <p:extLst>
      <p:ext uri="{BB962C8B-B14F-4D97-AF65-F5344CB8AC3E}">
        <p14:creationId xmlns:p14="http://schemas.microsoft.com/office/powerpoint/2010/main" val="8273859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 with CATs</a:t>
            </a:r>
          </a:p>
        </p:txBody>
      </p:sp>
      <p:sp>
        <p:nvSpPr>
          <p:cNvPr id="4" name="Slide Number Placeholder 3"/>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83</a:t>
            </a:fld>
            <a:endParaRPr lang="en-GB" dirty="0"/>
          </a:p>
        </p:txBody>
      </p:sp>
      <p:pic>
        <p:nvPicPr>
          <p:cNvPr id="6" name="Picture 5"/>
          <p:cNvPicPr>
            <a:picLocks noChangeAspect="1"/>
          </p:cNvPicPr>
          <p:nvPr/>
        </p:nvPicPr>
        <p:blipFill>
          <a:blip r:embed="rId2"/>
          <a:stretch>
            <a:fillRect/>
          </a:stretch>
        </p:blipFill>
        <p:spPr>
          <a:xfrm>
            <a:off x="3287822" y="631032"/>
            <a:ext cx="6277332" cy="2670757"/>
          </a:xfrm>
          <a:prstGeom prst="rect">
            <a:avLst/>
          </a:prstGeom>
        </p:spPr>
      </p:pic>
      <p:pic>
        <p:nvPicPr>
          <p:cNvPr id="7" name="Picture 6"/>
          <p:cNvPicPr>
            <a:picLocks noChangeAspect="1"/>
          </p:cNvPicPr>
          <p:nvPr/>
        </p:nvPicPr>
        <p:blipFill>
          <a:blip r:embed="rId3"/>
          <a:stretch>
            <a:fillRect/>
          </a:stretch>
        </p:blipFill>
        <p:spPr>
          <a:xfrm>
            <a:off x="5577542" y="3324648"/>
            <a:ext cx="2758498" cy="2502098"/>
          </a:xfrm>
          <a:prstGeom prst="rect">
            <a:avLst/>
          </a:prstGeom>
        </p:spPr>
      </p:pic>
      <p:cxnSp>
        <p:nvCxnSpPr>
          <p:cNvPr id="9" name="Straight Arrow Connector 8"/>
          <p:cNvCxnSpPr/>
          <p:nvPr/>
        </p:nvCxnSpPr>
        <p:spPr>
          <a:xfrm flipH="1">
            <a:off x="7824192" y="2568089"/>
            <a:ext cx="864096" cy="950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972675" y="2837966"/>
            <a:ext cx="0" cy="2754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972675" y="5592425"/>
            <a:ext cx="28515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4887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Bef>
                <a:spcPts val="300"/>
              </a:spcBef>
            </a:pPr>
            <a:r>
              <a:rPr lang="en-GB" dirty="0"/>
              <a:t>Model of Composite Cylinder</a:t>
            </a:r>
          </a:p>
        </p:txBody>
      </p:sp>
      <p:sp>
        <p:nvSpPr>
          <p:cNvPr id="3" name="Content Placeholder 2"/>
          <p:cNvSpPr>
            <a:spLocks noGrp="1"/>
          </p:cNvSpPr>
          <p:nvPr>
            <p:ph sz="half" idx="2"/>
          </p:nvPr>
        </p:nvSpPr>
        <p:spPr/>
        <p:txBody>
          <a:bodyPr/>
          <a:lstStyle/>
          <a:p>
            <a:pPr marL="342887" indent="-342887">
              <a:buFont typeface="Arial" panose="020B0604020202020204" pitchFamily="34" charset="0"/>
              <a:buChar char="●"/>
            </a:pPr>
            <a:endParaRPr lang="en-US" b="0" dirty="0">
              <a:latin typeface="+mn-lt"/>
            </a:endParaRPr>
          </a:p>
          <a:p>
            <a:pPr marL="580477" lvl="1" indent="-342887">
              <a:buFont typeface="Courier New" panose="02070309020205020404" pitchFamily="49" charset="0"/>
              <a:buChar char="o"/>
            </a:pPr>
            <a:endParaRPr lang="en-US" sz="1800" dirty="0"/>
          </a:p>
        </p:txBody>
      </p:sp>
      <p:sp>
        <p:nvSpPr>
          <p:cNvPr id="5" name="Slide Number Placeholder 4"/>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84</a:t>
            </a:fld>
            <a:endParaRPr lang="en-GB" noProof="0" dirty="0"/>
          </a:p>
        </p:txBody>
      </p:sp>
      <p:sp>
        <p:nvSpPr>
          <p:cNvPr id="4" name="Date Placeholder 3"/>
          <p:cNvSpPr>
            <a:spLocks noGrp="1"/>
          </p:cNvSpPr>
          <p:nvPr>
            <p:ph type="dt" sz="half" idx="4294967295"/>
          </p:nvPr>
        </p:nvSpPr>
        <p:spPr>
          <a:xfrm>
            <a:off x="8572500" y="5149850"/>
            <a:ext cx="3619500" cy="155575"/>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ED520173-7D7F-4FBC-A781-33E654CAA422}" type="datetime1">
              <a:rPr lang="en-GB" smtClean="0"/>
              <a:pPr>
                <a:defRPr/>
              </a:pPr>
              <a:t>09/05/2024</a:t>
            </a:fld>
            <a:endParaRPr lang="en-GB" noProof="0" dirty="0"/>
          </a:p>
        </p:txBody>
      </p:sp>
      <p:graphicFrame>
        <p:nvGraphicFramePr>
          <p:cNvPr id="6" name="Object 3"/>
          <p:cNvGraphicFramePr>
            <a:graphicFrameLocks noChangeAspect="1"/>
          </p:cNvGraphicFramePr>
          <p:nvPr/>
        </p:nvGraphicFramePr>
        <p:xfrm>
          <a:off x="1178200" y="2219266"/>
          <a:ext cx="3673724" cy="1712580"/>
        </p:xfrm>
        <a:graphic>
          <a:graphicData uri="http://schemas.openxmlformats.org/presentationml/2006/ole">
            <mc:AlternateContent xmlns:mc="http://schemas.openxmlformats.org/markup-compatibility/2006">
              <mc:Choice xmlns:v="urn:schemas-microsoft-com:vml" Requires="v">
                <p:oleObj r:id="rId2" imgW="2514600" imgH="1168400" progId="CorelDraw.Graphic.15">
                  <p:embed/>
                </p:oleObj>
              </mc:Choice>
              <mc:Fallback>
                <p:oleObj r:id="rId2" imgW="2514600" imgH="1168400" progId="CorelDraw.Graphic.15">
                  <p:embed/>
                  <p:pic>
                    <p:nvPicPr>
                      <p:cNvPr id="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200" y="2219266"/>
                        <a:ext cx="3673724" cy="1712580"/>
                      </a:xfrm>
                      <a:prstGeom prst="rect">
                        <a:avLst/>
                      </a:prstGeom>
                      <a:noFill/>
                      <a:ln>
                        <a:noFill/>
                      </a:ln>
                    </p:spPr>
                  </p:pic>
                </p:oleObj>
              </mc:Fallback>
            </mc:AlternateContent>
          </a:graphicData>
        </a:graphic>
      </p:graphicFrame>
      <p:pic>
        <p:nvPicPr>
          <p:cNvPr id="7" name="Picture 4" descr="C:\Users\vvya002\Documents\Work\BOOK61499FB\German\manipulator\CAT HCylinderS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1866" y="1227352"/>
            <a:ext cx="6148560" cy="375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048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CAT creation</a:t>
            </a:r>
          </a:p>
        </p:txBody>
      </p:sp>
      <p:sp>
        <p:nvSpPr>
          <p:cNvPr id="3" name="Content Placeholder 2">
            <a:extLst>
              <a:ext uri="{FF2B5EF4-FFF2-40B4-BE49-F238E27FC236}">
                <a16:creationId xmlns:a16="http://schemas.microsoft.com/office/drawing/2014/main" id="{28B21ABE-538F-7C0F-E20C-7F101517A575}"/>
              </a:ext>
            </a:extLst>
          </p:cNvPr>
          <p:cNvSpPr>
            <a:spLocks noGrp="1"/>
          </p:cNvSpPr>
          <p:nvPr>
            <p:ph sz="half" idx="2"/>
          </p:nvPr>
        </p:nvSpPr>
        <p:spPr/>
        <p:txBody>
          <a:bodyPr/>
          <a:lstStyle/>
          <a:p>
            <a:endParaRPr lang="en-001"/>
          </a:p>
        </p:txBody>
      </p:sp>
      <p:sp>
        <p:nvSpPr>
          <p:cNvPr id="4" name="Slide Number Placeholder 3"/>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85</a:t>
            </a:fld>
            <a:endParaRPr lang="en-GB" dirty="0"/>
          </a:p>
        </p:txBody>
      </p:sp>
      <p:pic>
        <p:nvPicPr>
          <p:cNvPr id="5" name="Picture 4"/>
          <p:cNvPicPr>
            <a:picLocks noChangeAspect="1"/>
          </p:cNvPicPr>
          <p:nvPr/>
        </p:nvPicPr>
        <p:blipFill>
          <a:blip r:embed="rId2"/>
          <a:stretch>
            <a:fillRect/>
          </a:stretch>
        </p:blipFill>
        <p:spPr>
          <a:xfrm>
            <a:off x="911424" y="836712"/>
            <a:ext cx="5535010" cy="4823275"/>
          </a:xfrm>
          <a:prstGeom prst="rect">
            <a:avLst/>
          </a:prstGeom>
        </p:spPr>
      </p:pic>
      <p:pic>
        <p:nvPicPr>
          <p:cNvPr id="6" name="Picture 5"/>
          <p:cNvPicPr>
            <a:picLocks noChangeAspect="1"/>
          </p:cNvPicPr>
          <p:nvPr/>
        </p:nvPicPr>
        <p:blipFill>
          <a:blip r:embed="rId3"/>
          <a:stretch>
            <a:fillRect/>
          </a:stretch>
        </p:blipFill>
        <p:spPr>
          <a:xfrm>
            <a:off x="6446434" y="610016"/>
            <a:ext cx="4813033" cy="2419469"/>
          </a:xfrm>
          <a:prstGeom prst="rect">
            <a:avLst/>
          </a:prstGeom>
        </p:spPr>
      </p:pic>
    </p:spTree>
    <p:extLst>
      <p:ext uri="{BB962C8B-B14F-4D97-AF65-F5344CB8AC3E}">
        <p14:creationId xmlns:p14="http://schemas.microsoft.com/office/powerpoint/2010/main" val="15895138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a CAT work?</a:t>
            </a:r>
          </a:p>
        </p:txBody>
      </p:sp>
      <p:sp>
        <p:nvSpPr>
          <p:cNvPr id="4" name="Slide Number Placeholder 3"/>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86</a:t>
            </a:fld>
            <a:endParaRPr lang="en-GB" dirty="0"/>
          </a:p>
        </p:txBody>
      </p:sp>
      <p:pic>
        <p:nvPicPr>
          <p:cNvPr id="5" name="Picture 4" descr="Fig 14-12"/>
          <p:cNvPicPr/>
          <p:nvPr/>
        </p:nvPicPr>
        <p:blipFill>
          <a:blip r:embed="rId2">
            <a:extLst>
              <a:ext uri="{28A0092B-C50C-407E-A947-70E740481C1C}">
                <a14:useLocalDpi xmlns:a14="http://schemas.microsoft.com/office/drawing/2010/main" val="0"/>
              </a:ext>
            </a:extLst>
          </a:blip>
          <a:srcRect/>
          <a:stretch>
            <a:fillRect/>
          </a:stretch>
        </p:blipFill>
        <p:spPr bwMode="auto">
          <a:xfrm>
            <a:off x="1602701" y="1268761"/>
            <a:ext cx="7604045" cy="4752528"/>
          </a:xfrm>
          <a:prstGeom prst="rect">
            <a:avLst/>
          </a:prstGeom>
          <a:noFill/>
          <a:ln>
            <a:noFill/>
          </a:ln>
        </p:spPr>
      </p:pic>
    </p:spTree>
    <p:extLst>
      <p:ext uri="{BB962C8B-B14F-4D97-AF65-F5344CB8AC3E}">
        <p14:creationId xmlns:p14="http://schemas.microsoft.com/office/powerpoint/2010/main" val="16464781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Normal establishment</a:t>
            </a:r>
          </a:p>
        </p:txBody>
      </p:sp>
      <p:sp>
        <p:nvSpPr>
          <p:cNvPr id="4" name="Slide Number Placeholder 3"/>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87</a:t>
            </a:fld>
            <a:endParaRPr lang="en-GB" dirty="0"/>
          </a:p>
        </p:txBody>
      </p:sp>
      <p:pic>
        <p:nvPicPr>
          <p:cNvPr id="5" name="Picture 4"/>
          <p:cNvPicPr>
            <a:picLocks noChangeAspect="1"/>
          </p:cNvPicPr>
          <p:nvPr/>
        </p:nvPicPr>
        <p:blipFill>
          <a:blip r:embed="rId2"/>
          <a:stretch>
            <a:fillRect/>
          </a:stretch>
        </p:blipFill>
        <p:spPr>
          <a:xfrm>
            <a:off x="2721850" y="836712"/>
            <a:ext cx="6711330" cy="5070782"/>
          </a:xfrm>
          <a:prstGeom prst="rect">
            <a:avLst/>
          </a:prstGeom>
        </p:spPr>
      </p:pic>
    </p:spTree>
    <p:extLst>
      <p:ext uri="{BB962C8B-B14F-4D97-AF65-F5344CB8AC3E}">
        <p14:creationId xmlns:p14="http://schemas.microsoft.com/office/powerpoint/2010/main" val="6609164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Normal operation</a:t>
            </a:r>
          </a:p>
        </p:txBody>
      </p:sp>
      <p:sp>
        <p:nvSpPr>
          <p:cNvPr id="4" name="Slide Number Placeholder 3"/>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88</a:t>
            </a:fld>
            <a:endParaRPr lang="en-GB" dirty="0"/>
          </a:p>
        </p:txBody>
      </p:sp>
      <p:pic>
        <p:nvPicPr>
          <p:cNvPr id="5" name="Picture 4"/>
          <p:cNvPicPr>
            <a:picLocks noChangeAspect="1"/>
          </p:cNvPicPr>
          <p:nvPr/>
        </p:nvPicPr>
        <p:blipFill>
          <a:blip r:embed="rId2"/>
          <a:stretch>
            <a:fillRect/>
          </a:stretch>
        </p:blipFill>
        <p:spPr>
          <a:xfrm>
            <a:off x="1153091" y="836712"/>
            <a:ext cx="9123758" cy="4551940"/>
          </a:xfrm>
          <a:prstGeom prst="rect">
            <a:avLst/>
          </a:prstGeom>
        </p:spPr>
      </p:pic>
    </p:spTree>
    <p:extLst>
      <p:ext uri="{BB962C8B-B14F-4D97-AF65-F5344CB8AC3E}">
        <p14:creationId xmlns:p14="http://schemas.microsoft.com/office/powerpoint/2010/main" val="12869669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Normal termination </a:t>
            </a:r>
          </a:p>
        </p:txBody>
      </p:sp>
      <p:sp>
        <p:nvSpPr>
          <p:cNvPr id="4" name="Slide Number Placeholder 3"/>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89</a:t>
            </a:fld>
            <a:endParaRPr lang="en-GB" dirty="0"/>
          </a:p>
        </p:txBody>
      </p:sp>
      <p:pic>
        <p:nvPicPr>
          <p:cNvPr id="5" name="Picture 4"/>
          <p:cNvPicPr>
            <a:picLocks noChangeAspect="1"/>
          </p:cNvPicPr>
          <p:nvPr/>
        </p:nvPicPr>
        <p:blipFill>
          <a:blip r:embed="rId2"/>
          <a:stretch>
            <a:fillRect/>
          </a:stretch>
        </p:blipFill>
        <p:spPr>
          <a:xfrm>
            <a:off x="1861930" y="622815"/>
            <a:ext cx="7969062" cy="5268802"/>
          </a:xfrm>
          <a:prstGeom prst="rect">
            <a:avLst/>
          </a:prstGeom>
        </p:spPr>
      </p:pic>
    </p:spTree>
    <p:extLst>
      <p:ext uri="{BB962C8B-B14F-4D97-AF65-F5344CB8AC3E}">
        <p14:creationId xmlns:p14="http://schemas.microsoft.com/office/powerpoint/2010/main" val="83942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Motivation: Extensibility</a:t>
            </a:r>
          </a:p>
        </p:txBody>
      </p:sp>
      <p:pic>
        <p:nvPicPr>
          <p:cNvPr id="5" name="Picture 4" descr="Figure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1455358"/>
            <a:ext cx="9076266" cy="4132642"/>
          </a:xfrm>
          <a:prstGeom prst="rect">
            <a:avLst/>
          </a:prstGeom>
          <a:noFill/>
          <a:ln>
            <a:noFill/>
          </a:ln>
        </p:spPr>
      </p:pic>
    </p:spTree>
    <p:extLst>
      <p:ext uri="{BB962C8B-B14F-4D97-AF65-F5344CB8AC3E}">
        <p14:creationId xmlns:p14="http://schemas.microsoft.com/office/powerpoint/2010/main" val="37755309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Operation is inhibited</a:t>
            </a:r>
          </a:p>
        </p:txBody>
      </p:sp>
      <p:sp>
        <p:nvSpPr>
          <p:cNvPr id="4" name="Slide Number Placeholder 3"/>
          <p:cNvSpPr>
            <a:spLocks noGrp="1"/>
          </p:cNvSpPr>
          <p:nvPr>
            <p:ph type="sldNum" sz="quarter" idx="4294967295"/>
          </p:nvPr>
        </p:nvSpPr>
        <p:spPr>
          <a:xfrm>
            <a:off x="11904663" y="5449888"/>
            <a:ext cx="287337" cy="211137"/>
          </a:xfrm>
          <a:prstGeom prst="rect">
            <a:avLst/>
          </a:prstGeom>
        </p:spPr>
        <p:txBody>
          <a:bodyPr vert="horz" lIns="91440" tIns="45720" rIns="0" bIns="45720" rtlCol="0" anchor="ctr"/>
          <a:lstStyle>
            <a:defPPr>
              <a:defRPr lang="en-US"/>
            </a:defPPr>
            <a:lvl1pPr algn="r" defTabSz="457200"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49EFD4B7-1CC6-864B-A72A-C978B70BBA9B}" type="slidenum">
              <a:rPr lang="en-GB" smtClean="0"/>
              <a:pPr>
                <a:defRPr/>
              </a:pPr>
              <a:t>90</a:t>
            </a:fld>
            <a:endParaRPr lang="en-GB" dirty="0"/>
          </a:p>
        </p:txBody>
      </p:sp>
      <p:pic>
        <p:nvPicPr>
          <p:cNvPr id="5" name="Picture 4"/>
          <p:cNvPicPr>
            <a:picLocks noChangeAspect="1"/>
          </p:cNvPicPr>
          <p:nvPr/>
        </p:nvPicPr>
        <p:blipFill>
          <a:blip r:embed="rId2"/>
          <a:stretch>
            <a:fillRect/>
          </a:stretch>
        </p:blipFill>
        <p:spPr>
          <a:xfrm>
            <a:off x="2353255" y="1095941"/>
            <a:ext cx="7448520" cy="4475551"/>
          </a:xfrm>
          <a:prstGeom prst="rect">
            <a:avLst/>
          </a:prstGeom>
        </p:spPr>
      </p:pic>
    </p:spTree>
    <p:extLst>
      <p:ext uri="{BB962C8B-B14F-4D97-AF65-F5344CB8AC3E}">
        <p14:creationId xmlns:p14="http://schemas.microsoft.com/office/powerpoint/2010/main" val="375444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2A8A-B7CC-806B-AEE5-6905B9FBE37C}"/>
              </a:ext>
            </a:extLst>
          </p:cNvPr>
          <p:cNvSpPr>
            <a:spLocks noGrp="1"/>
          </p:cNvSpPr>
          <p:nvPr>
            <p:ph type="title"/>
          </p:nvPr>
        </p:nvSpPr>
        <p:spPr>
          <a:xfrm>
            <a:off x="3109314" y="3333078"/>
            <a:ext cx="6170980" cy="602428"/>
          </a:xfrm>
        </p:spPr>
        <p:txBody>
          <a:bodyPr/>
          <a:lstStyle/>
          <a:p>
            <a:pPr algn="ctr"/>
            <a:r>
              <a:rPr lang="en-001" dirty="0"/>
              <a:t>Event-handling Function Blocks</a:t>
            </a:r>
          </a:p>
        </p:txBody>
      </p:sp>
    </p:spTree>
    <p:extLst>
      <p:ext uri="{BB962C8B-B14F-4D97-AF65-F5344CB8AC3E}">
        <p14:creationId xmlns:p14="http://schemas.microsoft.com/office/powerpoint/2010/main" val="30343440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DED5-5931-B47C-5524-8302F65499FC}"/>
              </a:ext>
            </a:extLst>
          </p:cNvPr>
          <p:cNvSpPr>
            <a:spLocks noGrp="1"/>
          </p:cNvSpPr>
          <p:nvPr>
            <p:ph type="title"/>
          </p:nvPr>
        </p:nvSpPr>
        <p:spPr/>
        <p:txBody>
          <a:bodyPr>
            <a:normAutofit fontScale="90000"/>
          </a:bodyPr>
          <a:lstStyle/>
          <a:p>
            <a:r>
              <a:rPr lang="en-001" dirty="0"/>
              <a:t>Count UP</a:t>
            </a:r>
          </a:p>
        </p:txBody>
      </p:sp>
      <p:pic>
        <p:nvPicPr>
          <p:cNvPr id="4" name="Picture 3">
            <a:extLst>
              <a:ext uri="{FF2B5EF4-FFF2-40B4-BE49-F238E27FC236}">
                <a16:creationId xmlns:a16="http://schemas.microsoft.com/office/drawing/2014/main" id="{ED0E9875-E4F9-BEA9-4892-515D1DB16D69}"/>
              </a:ext>
            </a:extLst>
          </p:cNvPr>
          <p:cNvPicPr>
            <a:picLocks noChangeAspect="1"/>
          </p:cNvPicPr>
          <p:nvPr/>
        </p:nvPicPr>
        <p:blipFill>
          <a:blip r:embed="rId2"/>
          <a:stretch>
            <a:fillRect/>
          </a:stretch>
        </p:blipFill>
        <p:spPr>
          <a:xfrm>
            <a:off x="5042889" y="994971"/>
            <a:ext cx="6832600" cy="4559300"/>
          </a:xfrm>
          <a:prstGeom prst="rect">
            <a:avLst/>
          </a:prstGeom>
        </p:spPr>
      </p:pic>
      <p:pic>
        <p:nvPicPr>
          <p:cNvPr id="5" name="Picture 4">
            <a:extLst>
              <a:ext uri="{FF2B5EF4-FFF2-40B4-BE49-F238E27FC236}">
                <a16:creationId xmlns:a16="http://schemas.microsoft.com/office/drawing/2014/main" id="{AC7EAA31-CCEA-8CD4-B152-0022FAA03F6F}"/>
              </a:ext>
            </a:extLst>
          </p:cNvPr>
          <p:cNvPicPr>
            <a:picLocks noChangeAspect="1"/>
          </p:cNvPicPr>
          <p:nvPr/>
        </p:nvPicPr>
        <p:blipFill>
          <a:blip r:embed="rId3"/>
          <a:stretch>
            <a:fillRect/>
          </a:stretch>
        </p:blipFill>
        <p:spPr>
          <a:xfrm>
            <a:off x="739773" y="1243856"/>
            <a:ext cx="3854468" cy="1986231"/>
          </a:xfrm>
          <a:prstGeom prst="rect">
            <a:avLst/>
          </a:prstGeom>
        </p:spPr>
      </p:pic>
      <p:sp>
        <p:nvSpPr>
          <p:cNvPr id="6" name="TextBox 5">
            <a:extLst>
              <a:ext uri="{FF2B5EF4-FFF2-40B4-BE49-F238E27FC236}">
                <a16:creationId xmlns:a16="http://schemas.microsoft.com/office/drawing/2014/main" id="{A6DCC9B5-228F-C209-8EDD-708B56184EC8}"/>
              </a:ext>
            </a:extLst>
          </p:cNvPr>
          <p:cNvSpPr txBox="1"/>
          <p:nvPr/>
        </p:nvSpPr>
        <p:spPr>
          <a:xfrm>
            <a:off x="4307028" y="2486725"/>
            <a:ext cx="806286" cy="338554"/>
          </a:xfrm>
          <a:prstGeom prst="rect">
            <a:avLst/>
          </a:prstGeom>
          <a:noFill/>
        </p:spPr>
        <p:txBody>
          <a:bodyPr wrap="square" rtlCol="0">
            <a:spAutoFit/>
          </a:bodyPr>
          <a:lstStyle/>
          <a:p>
            <a:r>
              <a:rPr lang="en-001" sz="1600" dirty="0"/>
              <a:t>BOOL</a:t>
            </a:r>
          </a:p>
        </p:txBody>
      </p:sp>
      <p:sp>
        <p:nvSpPr>
          <p:cNvPr id="7" name="TextBox 6">
            <a:extLst>
              <a:ext uri="{FF2B5EF4-FFF2-40B4-BE49-F238E27FC236}">
                <a16:creationId xmlns:a16="http://schemas.microsoft.com/office/drawing/2014/main" id="{B39D4768-D8EC-34E4-79CF-6FC7C70D3BE3}"/>
              </a:ext>
            </a:extLst>
          </p:cNvPr>
          <p:cNvSpPr txBox="1"/>
          <p:nvPr/>
        </p:nvSpPr>
        <p:spPr>
          <a:xfrm>
            <a:off x="4297150" y="2825279"/>
            <a:ext cx="806286" cy="338554"/>
          </a:xfrm>
          <a:prstGeom prst="rect">
            <a:avLst/>
          </a:prstGeom>
          <a:noFill/>
        </p:spPr>
        <p:txBody>
          <a:bodyPr wrap="square" rtlCol="0">
            <a:spAutoFit/>
          </a:bodyPr>
          <a:lstStyle/>
          <a:p>
            <a:r>
              <a:rPr lang="en-001" sz="1600" dirty="0"/>
              <a:t>UINT</a:t>
            </a:r>
          </a:p>
        </p:txBody>
      </p:sp>
      <p:sp>
        <p:nvSpPr>
          <p:cNvPr id="8" name="TextBox 7">
            <a:extLst>
              <a:ext uri="{FF2B5EF4-FFF2-40B4-BE49-F238E27FC236}">
                <a16:creationId xmlns:a16="http://schemas.microsoft.com/office/drawing/2014/main" id="{BC417D7F-75E2-DF35-A4F5-D4CC55844A2E}"/>
              </a:ext>
            </a:extLst>
          </p:cNvPr>
          <p:cNvSpPr txBox="1"/>
          <p:nvPr/>
        </p:nvSpPr>
        <p:spPr>
          <a:xfrm>
            <a:off x="316511" y="2486725"/>
            <a:ext cx="806286" cy="338554"/>
          </a:xfrm>
          <a:prstGeom prst="rect">
            <a:avLst/>
          </a:prstGeom>
          <a:noFill/>
        </p:spPr>
        <p:txBody>
          <a:bodyPr wrap="square" rtlCol="0">
            <a:spAutoFit/>
          </a:bodyPr>
          <a:lstStyle/>
          <a:p>
            <a:r>
              <a:rPr lang="en-001" sz="1600" dirty="0"/>
              <a:t>UINT</a:t>
            </a:r>
          </a:p>
        </p:txBody>
      </p:sp>
      <p:sp>
        <p:nvSpPr>
          <p:cNvPr id="11" name="Left Brace 10">
            <a:extLst>
              <a:ext uri="{FF2B5EF4-FFF2-40B4-BE49-F238E27FC236}">
                <a16:creationId xmlns:a16="http://schemas.microsoft.com/office/drawing/2014/main" id="{47A0E652-8F29-0C0B-E0DA-D67B37F71460}"/>
              </a:ext>
            </a:extLst>
          </p:cNvPr>
          <p:cNvSpPr/>
          <p:nvPr/>
        </p:nvSpPr>
        <p:spPr>
          <a:xfrm>
            <a:off x="4921575" y="4037090"/>
            <a:ext cx="383477" cy="1381991"/>
          </a:xfrm>
          <a:prstGeom prst="leftBrac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001"/>
          </a:p>
        </p:txBody>
      </p:sp>
      <p:sp>
        <p:nvSpPr>
          <p:cNvPr id="12" name="TextBox 11">
            <a:extLst>
              <a:ext uri="{FF2B5EF4-FFF2-40B4-BE49-F238E27FC236}">
                <a16:creationId xmlns:a16="http://schemas.microsoft.com/office/drawing/2014/main" id="{46A9D25D-7322-22DD-EEC5-C93E57AF51D4}"/>
              </a:ext>
            </a:extLst>
          </p:cNvPr>
          <p:cNvSpPr txBox="1"/>
          <p:nvPr/>
        </p:nvSpPr>
        <p:spPr>
          <a:xfrm>
            <a:off x="4069610" y="4537175"/>
            <a:ext cx="851965" cy="369332"/>
          </a:xfrm>
          <a:prstGeom prst="rect">
            <a:avLst/>
          </a:prstGeom>
          <a:noFill/>
        </p:spPr>
        <p:txBody>
          <a:bodyPr wrap="none" rtlCol="0">
            <a:spAutoFit/>
          </a:bodyPr>
          <a:lstStyle/>
          <a:p>
            <a:r>
              <a:rPr lang="en-001" dirty="0">
                <a:solidFill>
                  <a:schemeClr val="bg1">
                    <a:lumMod val="75000"/>
                  </a:schemeClr>
                </a:solidFill>
              </a:rPr>
              <a:t>Action</a:t>
            </a:r>
          </a:p>
        </p:txBody>
      </p:sp>
      <p:sp>
        <p:nvSpPr>
          <p:cNvPr id="13" name="TextBox 12">
            <a:extLst>
              <a:ext uri="{FF2B5EF4-FFF2-40B4-BE49-F238E27FC236}">
                <a16:creationId xmlns:a16="http://schemas.microsoft.com/office/drawing/2014/main" id="{E5460797-2617-EFDB-1E1C-C40A136014A1}"/>
              </a:ext>
            </a:extLst>
          </p:cNvPr>
          <p:cNvSpPr txBox="1"/>
          <p:nvPr/>
        </p:nvSpPr>
        <p:spPr>
          <a:xfrm>
            <a:off x="8354291" y="5062743"/>
            <a:ext cx="1528047" cy="369332"/>
          </a:xfrm>
          <a:prstGeom prst="rect">
            <a:avLst/>
          </a:prstGeom>
          <a:noFill/>
        </p:spPr>
        <p:txBody>
          <a:bodyPr wrap="none" rtlCol="0">
            <a:spAutoFit/>
          </a:bodyPr>
          <a:lstStyle/>
          <a:p>
            <a:r>
              <a:rPr lang="en-001" dirty="0">
                <a:solidFill>
                  <a:schemeClr val="bg1">
                    <a:lumMod val="75000"/>
                  </a:schemeClr>
                </a:solidFill>
              </a:rPr>
              <a:t>Output event</a:t>
            </a:r>
          </a:p>
        </p:txBody>
      </p:sp>
      <p:cxnSp>
        <p:nvCxnSpPr>
          <p:cNvPr id="15" name="Straight Arrow Connector 14">
            <a:extLst>
              <a:ext uri="{FF2B5EF4-FFF2-40B4-BE49-F238E27FC236}">
                <a16:creationId xmlns:a16="http://schemas.microsoft.com/office/drawing/2014/main" id="{0703DB0C-9B0E-A8FC-7B2D-94DDB88DA69C}"/>
              </a:ext>
            </a:extLst>
          </p:cNvPr>
          <p:cNvCxnSpPr/>
          <p:nvPr/>
        </p:nvCxnSpPr>
        <p:spPr>
          <a:xfrm flipH="1">
            <a:off x="8021782" y="5247409"/>
            <a:ext cx="332509" cy="0"/>
          </a:xfrm>
          <a:prstGeom prst="straightConnector1">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0A8DE6-AC28-3D0B-DC05-B06E52C3E31B}"/>
              </a:ext>
            </a:extLst>
          </p:cNvPr>
          <p:cNvSpPr txBox="1"/>
          <p:nvPr/>
        </p:nvSpPr>
        <p:spPr>
          <a:xfrm>
            <a:off x="8354291" y="4001052"/>
            <a:ext cx="1215461" cy="369332"/>
          </a:xfrm>
          <a:prstGeom prst="rect">
            <a:avLst/>
          </a:prstGeom>
          <a:noFill/>
        </p:spPr>
        <p:txBody>
          <a:bodyPr wrap="none" rtlCol="0">
            <a:spAutoFit/>
          </a:bodyPr>
          <a:lstStyle/>
          <a:p>
            <a:r>
              <a:rPr lang="en-001" dirty="0">
                <a:solidFill>
                  <a:schemeClr val="bg1">
                    <a:lumMod val="75000"/>
                  </a:schemeClr>
                </a:solidFill>
              </a:rPr>
              <a:t>Algorithm</a:t>
            </a:r>
          </a:p>
        </p:txBody>
      </p:sp>
      <p:cxnSp>
        <p:nvCxnSpPr>
          <p:cNvPr id="17" name="Straight Arrow Connector 16">
            <a:extLst>
              <a:ext uri="{FF2B5EF4-FFF2-40B4-BE49-F238E27FC236}">
                <a16:creationId xmlns:a16="http://schemas.microsoft.com/office/drawing/2014/main" id="{F17EBFFA-A18E-ECA8-7468-3441933A5CCA}"/>
              </a:ext>
            </a:extLst>
          </p:cNvPr>
          <p:cNvCxnSpPr/>
          <p:nvPr/>
        </p:nvCxnSpPr>
        <p:spPr>
          <a:xfrm flipH="1">
            <a:off x="7991598" y="4185718"/>
            <a:ext cx="332509" cy="0"/>
          </a:xfrm>
          <a:prstGeom prst="straightConnector1">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4039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7879-BFD3-DCBE-5A05-4844F4A0DD63}"/>
              </a:ext>
            </a:extLst>
          </p:cNvPr>
          <p:cNvSpPr>
            <a:spLocks noGrp="1"/>
          </p:cNvSpPr>
          <p:nvPr>
            <p:ph type="title"/>
          </p:nvPr>
        </p:nvSpPr>
        <p:spPr/>
        <p:txBody>
          <a:bodyPr>
            <a:normAutofit fontScale="90000"/>
          </a:bodyPr>
          <a:lstStyle/>
          <a:p>
            <a:r>
              <a:rPr lang="en-001" dirty="0"/>
              <a:t>Count down</a:t>
            </a:r>
          </a:p>
        </p:txBody>
      </p:sp>
      <p:pic>
        <p:nvPicPr>
          <p:cNvPr id="4" name="Picture 3">
            <a:extLst>
              <a:ext uri="{FF2B5EF4-FFF2-40B4-BE49-F238E27FC236}">
                <a16:creationId xmlns:a16="http://schemas.microsoft.com/office/drawing/2014/main" id="{9035E7D1-B2CB-A45B-6EC3-BA341D0072E7}"/>
              </a:ext>
            </a:extLst>
          </p:cNvPr>
          <p:cNvPicPr>
            <a:picLocks noChangeAspect="1"/>
          </p:cNvPicPr>
          <p:nvPr/>
        </p:nvPicPr>
        <p:blipFill>
          <a:blip r:embed="rId2"/>
          <a:stretch>
            <a:fillRect/>
          </a:stretch>
        </p:blipFill>
        <p:spPr>
          <a:xfrm>
            <a:off x="488761" y="1346200"/>
            <a:ext cx="3756479" cy="2082800"/>
          </a:xfrm>
          <a:prstGeom prst="rect">
            <a:avLst/>
          </a:prstGeom>
        </p:spPr>
      </p:pic>
      <p:pic>
        <p:nvPicPr>
          <p:cNvPr id="5" name="Picture 4">
            <a:extLst>
              <a:ext uri="{FF2B5EF4-FFF2-40B4-BE49-F238E27FC236}">
                <a16:creationId xmlns:a16="http://schemas.microsoft.com/office/drawing/2014/main" id="{30812CD9-0F3B-501F-6ED3-976FFECEB699}"/>
              </a:ext>
            </a:extLst>
          </p:cNvPr>
          <p:cNvPicPr>
            <a:picLocks noChangeAspect="1"/>
          </p:cNvPicPr>
          <p:nvPr/>
        </p:nvPicPr>
        <p:blipFill>
          <a:blip r:embed="rId3"/>
          <a:stretch>
            <a:fillRect/>
          </a:stretch>
        </p:blipFill>
        <p:spPr>
          <a:xfrm>
            <a:off x="5347296" y="1265891"/>
            <a:ext cx="5515313" cy="4024406"/>
          </a:xfrm>
          <a:prstGeom prst="rect">
            <a:avLst/>
          </a:prstGeom>
        </p:spPr>
      </p:pic>
      <p:sp>
        <p:nvSpPr>
          <p:cNvPr id="6" name="TextBox 5">
            <a:extLst>
              <a:ext uri="{FF2B5EF4-FFF2-40B4-BE49-F238E27FC236}">
                <a16:creationId xmlns:a16="http://schemas.microsoft.com/office/drawing/2014/main" id="{61F6591D-A592-E2FD-7F01-C6000E7F0945}"/>
              </a:ext>
            </a:extLst>
          </p:cNvPr>
          <p:cNvSpPr txBox="1"/>
          <p:nvPr/>
        </p:nvSpPr>
        <p:spPr>
          <a:xfrm>
            <a:off x="3942222" y="2665834"/>
            <a:ext cx="806286" cy="338554"/>
          </a:xfrm>
          <a:prstGeom prst="rect">
            <a:avLst/>
          </a:prstGeom>
          <a:noFill/>
        </p:spPr>
        <p:txBody>
          <a:bodyPr wrap="square" rtlCol="0">
            <a:spAutoFit/>
          </a:bodyPr>
          <a:lstStyle/>
          <a:p>
            <a:r>
              <a:rPr lang="en-001" sz="1600" dirty="0"/>
              <a:t>BOOL</a:t>
            </a:r>
          </a:p>
        </p:txBody>
      </p:sp>
      <p:sp>
        <p:nvSpPr>
          <p:cNvPr id="7" name="TextBox 6">
            <a:extLst>
              <a:ext uri="{FF2B5EF4-FFF2-40B4-BE49-F238E27FC236}">
                <a16:creationId xmlns:a16="http://schemas.microsoft.com/office/drawing/2014/main" id="{D2DB38B8-03E1-8468-7A82-AC1F9738EDB8}"/>
              </a:ext>
            </a:extLst>
          </p:cNvPr>
          <p:cNvSpPr txBox="1"/>
          <p:nvPr/>
        </p:nvSpPr>
        <p:spPr>
          <a:xfrm>
            <a:off x="3942222" y="3004388"/>
            <a:ext cx="806286" cy="338554"/>
          </a:xfrm>
          <a:prstGeom prst="rect">
            <a:avLst/>
          </a:prstGeom>
          <a:noFill/>
        </p:spPr>
        <p:txBody>
          <a:bodyPr wrap="square" rtlCol="0">
            <a:spAutoFit/>
          </a:bodyPr>
          <a:lstStyle/>
          <a:p>
            <a:r>
              <a:rPr lang="en-001" sz="1600" dirty="0"/>
              <a:t>UINT</a:t>
            </a:r>
          </a:p>
        </p:txBody>
      </p:sp>
      <p:sp>
        <p:nvSpPr>
          <p:cNvPr id="8" name="TextBox 7">
            <a:extLst>
              <a:ext uri="{FF2B5EF4-FFF2-40B4-BE49-F238E27FC236}">
                <a16:creationId xmlns:a16="http://schemas.microsoft.com/office/drawing/2014/main" id="{AACD12DC-D680-6C1C-6F52-67BA24F7A5A8}"/>
              </a:ext>
            </a:extLst>
          </p:cNvPr>
          <p:cNvSpPr txBox="1"/>
          <p:nvPr/>
        </p:nvSpPr>
        <p:spPr>
          <a:xfrm>
            <a:off x="85618" y="2665834"/>
            <a:ext cx="806286" cy="338554"/>
          </a:xfrm>
          <a:prstGeom prst="rect">
            <a:avLst/>
          </a:prstGeom>
          <a:noFill/>
        </p:spPr>
        <p:txBody>
          <a:bodyPr wrap="square" rtlCol="0">
            <a:spAutoFit/>
          </a:bodyPr>
          <a:lstStyle/>
          <a:p>
            <a:r>
              <a:rPr lang="en-001" sz="1600" dirty="0"/>
              <a:t>UINT</a:t>
            </a:r>
          </a:p>
        </p:txBody>
      </p:sp>
    </p:spTree>
    <p:extLst>
      <p:ext uri="{BB962C8B-B14F-4D97-AF65-F5344CB8AC3E}">
        <p14:creationId xmlns:p14="http://schemas.microsoft.com/office/powerpoint/2010/main" val="2038328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3BAB-E38D-1F53-8A07-06D8D139FF23}"/>
              </a:ext>
            </a:extLst>
          </p:cNvPr>
          <p:cNvSpPr>
            <a:spLocks noGrp="1"/>
          </p:cNvSpPr>
          <p:nvPr>
            <p:ph type="title"/>
          </p:nvPr>
        </p:nvSpPr>
        <p:spPr/>
        <p:txBody>
          <a:bodyPr>
            <a:normAutofit fontScale="90000"/>
          </a:bodyPr>
          <a:lstStyle/>
          <a:p>
            <a:r>
              <a:rPr lang="en-001" dirty="0"/>
              <a:t>Count UP/Down</a:t>
            </a:r>
          </a:p>
        </p:txBody>
      </p:sp>
      <p:pic>
        <p:nvPicPr>
          <p:cNvPr id="5" name="Picture 4">
            <a:extLst>
              <a:ext uri="{FF2B5EF4-FFF2-40B4-BE49-F238E27FC236}">
                <a16:creationId xmlns:a16="http://schemas.microsoft.com/office/drawing/2014/main" id="{5E31D102-E8CE-B438-702B-1EF8C47CD912}"/>
              </a:ext>
            </a:extLst>
          </p:cNvPr>
          <p:cNvPicPr>
            <a:picLocks noChangeAspect="1"/>
          </p:cNvPicPr>
          <p:nvPr/>
        </p:nvPicPr>
        <p:blipFill>
          <a:blip r:embed="rId2"/>
          <a:stretch>
            <a:fillRect/>
          </a:stretch>
        </p:blipFill>
        <p:spPr>
          <a:xfrm>
            <a:off x="739773" y="1020495"/>
            <a:ext cx="3388552" cy="2239391"/>
          </a:xfrm>
          <a:prstGeom prst="rect">
            <a:avLst/>
          </a:prstGeom>
        </p:spPr>
      </p:pic>
      <p:sp>
        <p:nvSpPr>
          <p:cNvPr id="6" name="TextBox 5">
            <a:extLst>
              <a:ext uri="{FF2B5EF4-FFF2-40B4-BE49-F238E27FC236}">
                <a16:creationId xmlns:a16="http://schemas.microsoft.com/office/drawing/2014/main" id="{00445003-DD4B-808C-F6E8-B8747BCF4BE7}"/>
              </a:ext>
            </a:extLst>
          </p:cNvPr>
          <p:cNvSpPr txBox="1"/>
          <p:nvPr/>
        </p:nvSpPr>
        <p:spPr>
          <a:xfrm>
            <a:off x="3809595" y="2392457"/>
            <a:ext cx="806286" cy="338554"/>
          </a:xfrm>
          <a:prstGeom prst="rect">
            <a:avLst/>
          </a:prstGeom>
          <a:noFill/>
        </p:spPr>
        <p:txBody>
          <a:bodyPr wrap="square" rtlCol="0">
            <a:spAutoFit/>
          </a:bodyPr>
          <a:lstStyle/>
          <a:p>
            <a:r>
              <a:rPr lang="en-001" sz="1600" dirty="0"/>
              <a:t>BOOL</a:t>
            </a:r>
          </a:p>
        </p:txBody>
      </p:sp>
      <p:sp>
        <p:nvSpPr>
          <p:cNvPr id="7" name="TextBox 6">
            <a:extLst>
              <a:ext uri="{FF2B5EF4-FFF2-40B4-BE49-F238E27FC236}">
                <a16:creationId xmlns:a16="http://schemas.microsoft.com/office/drawing/2014/main" id="{B5CCE063-B76F-D42C-F7F5-65DAD14987A9}"/>
              </a:ext>
            </a:extLst>
          </p:cNvPr>
          <p:cNvSpPr txBox="1"/>
          <p:nvPr/>
        </p:nvSpPr>
        <p:spPr>
          <a:xfrm>
            <a:off x="3809595" y="2867584"/>
            <a:ext cx="806286" cy="338554"/>
          </a:xfrm>
          <a:prstGeom prst="rect">
            <a:avLst/>
          </a:prstGeom>
          <a:noFill/>
        </p:spPr>
        <p:txBody>
          <a:bodyPr wrap="square" rtlCol="0">
            <a:spAutoFit/>
          </a:bodyPr>
          <a:lstStyle/>
          <a:p>
            <a:r>
              <a:rPr lang="en-001" sz="1600" dirty="0"/>
              <a:t>UINT</a:t>
            </a:r>
          </a:p>
        </p:txBody>
      </p:sp>
      <p:sp>
        <p:nvSpPr>
          <p:cNvPr id="8" name="TextBox 7">
            <a:extLst>
              <a:ext uri="{FF2B5EF4-FFF2-40B4-BE49-F238E27FC236}">
                <a16:creationId xmlns:a16="http://schemas.microsoft.com/office/drawing/2014/main" id="{54F5B79B-6ECA-BEEA-7C88-6AA3CA0AB8E5}"/>
              </a:ext>
            </a:extLst>
          </p:cNvPr>
          <p:cNvSpPr txBox="1"/>
          <p:nvPr/>
        </p:nvSpPr>
        <p:spPr>
          <a:xfrm>
            <a:off x="270315" y="2399122"/>
            <a:ext cx="806286" cy="338554"/>
          </a:xfrm>
          <a:prstGeom prst="rect">
            <a:avLst/>
          </a:prstGeom>
          <a:noFill/>
        </p:spPr>
        <p:txBody>
          <a:bodyPr wrap="square" rtlCol="0">
            <a:spAutoFit/>
          </a:bodyPr>
          <a:lstStyle/>
          <a:p>
            <a:r>
              <a:rPr lang="en-001" sz="1600" dirty="0"/>
              <a:t>UINT</a:t>
            </a:r>
          </a:p>
        </p:txBody>
      </p:sp>
      <p:sp>
        <p:nvSpPr>
          <p:cNvPr id="10" name="TextBox 9">
            <a:extLst>
              <a:ext uri="{FF2B5EF4-FFF2-40B4-BE49-F238E27FC236}">
                <a16:creationId xmlns:a16="http://schemas.microsoft.com/office/drawing/2014/main" id="{38EE711D-97FA-AE9E-CA9F-7BD30E4F642B}"/>
              </a:ext>
            </a:extLst>
          </p:cNvPr>
          <p:cNvSpPr txBox="1"/>
          <p:nvPr/>
        </p:nvSpPr>
        <p:spPr>
          <a:xfrm>
            <a:off x="3818494" y="2630021"/>
            <a:ext cx="806286" cy="338554"/>
          </a:xfrm>
          <a:prstGeom prst="rect">
            <a:avLst/>
          </a:prstGeom>
          <a:noFill/>
        </p:spPr>
        <p:txBody>
          <a:bodyPr wrap="square" rtlCol="0">
            <a:spAutoFit/>
          </a:bodyPr>
          <a:lstStyle/>
          <a:p>
            <a:r>
              <a:rPr lang="en-001" sz="1600" dirty="0"/>
              <a:t>BOOL</a:t>
            </a:r>
          </a:p>
        </p:txBody>
      </p:sp>
      <p:pic>
        <p:nvPicPr>
          <p:cNvPr id="11" name="Picture 10">
            <a:extLst>
              <a:ext uri="{FF2B5EF4-FFF2-40B4-BE49-F238E27FC236}">
                <a16:creationId xmlns:a16="http://schemas.microsoft.com/office/drawing/2014/main" id="{0E7E9E08-B876-74DA-BFAF-226AA6EE674E}"/>
              </a:ext>
            </a:extLst>
          </p:cNvPr>
          <p:cNvPicPr>
            <a:picLocks noChangeAspect="1"/>
          </p:cNvPicPr>
          <p:nvPr/>
        </p:nvPicPr>
        <p:blipFill>
          <a:blip r:embed="rId3"/>
          <a:stretch>
            <a:fillRect/>
          </a:stretch>
        </p:blipFill>
        <p:spPr>
          <a:xfrm>
            <a:off x="5728757" y="415116"/>
            <a:ext cx="6103277" cy="5837505"/>
          </a:xfrm>
          <a:prstGeom prst="rect">
            <a:avLst/>
          </a:prstGeom>
        </p:spPr>
      </p:pic>
    </p:spTree>
    <p:extLst>
      <p:ext uri="{BB962C8B-B14F-4D97-AF65-F5344CB8AC3E}">
        <p14:creationId xmlns:p14="http://schemas.microsoft.com/office/powerpoint/2010/main" val="3337243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EE8D-7963-93AD-2AAF-C6ECF9AB87FF}"/>
              </a:ext>
            </a:extLst>
          </p:cNvPr>
          <p:cNvSpPr>
            <a:spLocks noGrp="1"/>
          </p:cNvSpPr>
          <p:nvPr>
            <p:ph type="title"/>
          </p:nvPr>
        </p:nvSpPr>
        <p:spPr/>
        <p:txBody>
          <a:bodyPr>
            <a:normAutofit fontScale="90000"/>
          </a:bodyPr>
          <a:lstStyle/>
          <a:p>
            <a:r>
              <a:rPr lang="en-001" dirty="0"/>
              <a:t>E_CYCLE</a:t>
            </a:r>
          </a:p>
        </p:txBody>
      </p:sp>
      <p:pic>
        <p:nvPicPr>
          <p:cNvPr id="4" name="Picture 3">
            <a:extLst>
              <a:ext uri="{FF2B5EF4-FFF2-40B4-BE49-F238E27FC236}">
                <a16:creationId xmlns:a16="http://schemas.microsoft.com/office/drawing/2014/main" id="{2E6EE541-83C8-AD75-C6A2-2693C736D75D}"/>
              </a:ext>
            </a:extLst>
          </p:cNvPr>
          <p:cNvPicPr>
            <a:picLocks noChangeAspect="1"/>
          </p:cNvPicPr>
          <p:nvPr/>
        </p:nvPicPr>
        <p:blipFill>
          <a:blip r:embed="rId2"/>
          <a:stretch>
            <a:fillRect/>
          </a:stretch>
        </p:blipFill>
        <p:spPr>
          <a:xfrm>
            <a:off x="5567135" y="1717881"/>
            <a:ext cx="5499100" cy="2044700"/>
          </a:xfrm>
          <a:prstGeom prst="rect">
            <a:avLst/>
          </a:prstGeom>
        </p:spPr>
      </p:pic>
      <p:pic>
        <p:nvPicPr>
          <p:cNvPr id="5" name="Picture 4">
            <a:extLst>
              <a:ext uri="{FF2B5EF4-FFF2-40B4-BE49-F238E27FC236}">
                <a16:creationId xmlns:a16="http://schemas.microsoft.com/office/drawing/2014/main" id="{A7C28744-78B4-6FB2-E514-3B370F9BFBE0}"/>
              </a:ext>
            </a:extLst>
          </p:cNvPr>
          <p:cNvPicPr>
            <a:picLocks noChangeAspect="1"/>
          </p:cNvPicPr>
          <p:nvPr/>
        </p:nvPicPr>
        <p:blipFill>
          <a:blip r:embed="rId3"/>
          <a:stretch>
            <a:fillRect/>
          </a:stretch>
        </p:blipFill>
        <p:spPr>
          <a:xfrm>
            <a:off x="1125765" y="1717882"/>
            <a:ext cx="3635020" cy="2044699"/>
          </a:xfrm>
          <a:prstGeom prst="rect">
            <a:avLst/>
          </a:prstGeom>
        </p:spPr>
      </p:pic>
      <p:sp>
        <p:nvSpPr>
          <p:cNvPr id="6" name="TextBox 5">
            <a:extLst>
              <a:ext uri="{FF2B5EF4-FFF2-40B4-BE49-F238E27FC236}">
                <a16:creationId xmlns:a16="http://schemas.microsoft.com/office/drawing/2014/main" id="{1C6B70FF-2C1D-985C-5964-2360A303A253}"/>
              </a:ext>
            </a:extLst>
          </p:cNvPr>
          <p:cNvSpPr txBox="1"/>
          <p:nvPr/>
        </p:nvSpPr>
        <p:spPr>
          <a:xfrm>
            <a:off x="361668" y="3259723"/>
            <a:ext cx="806286" cy="338554"/>
          </a:xfrm>
          <a:prstGeom prst="rect">
            <a:avLst/>
          </a:prstGeom>
          <a:noFill/>
        </p:spPr>
        <p:txBody>
          <a:bodyPr wrap="square" rtlCol="0">
            <a:spAutoFit/>
          </a:bodyPr>
          <a:lstStyle/>
          <a:p>
            <a:r>
              <a:rPr lang="en-001" sz="1600" dirty="0"/>
              <a:t>TIME</a:t>
            </a:r>
          </a:p>
        </p:txBody>
      </p:sp>
    </p:spTree>
    <p:extLst>
      <p:ext uri="{BB962C8B-B14F-4D97-AF65-F5344CB8AC3E}">
        <p14:creationId xmlns:p14="http://schemas.microsoft.com/office/powerpoint/2010/main" val="380197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EC92-0853-306A-1B25-346BF31A42BF}"/>
              </a:ext>
            </a:extLst>
          </p:cNvPr>
          <p:cNvSpPr>
            <a:spLocks noGrp="1"/>
          </p:cNvSpPr>
          <p:nvPr>
            <p:ph type="title"/>
          </p:nvPr>
        </p:nvSpPr>
        <p:spPr/>
        <p:txBody>
          <a:bodyPr>
            <a:normAutofit fontScale="90000"/>
          </a:bodyPr>
          <a:lstStyle/>
          <a:p>
            <a:r>
              <a:rPr lang="en-001" dirty="0"/>
              <a:t>Data latch</a:t>
            </a:r>
          </a:p>
        </p:txBody>
      </p:sp>
      <p:pic>
        <p:nvPicPr>
          <p:cNvPr id="4" name="Picture 3">
            <a:extLst>
              <a:ext uri="{FF2B5EF4-FFF2-40B4-BE49-F238E27FC236}">
                <a16:creationId xmlns:a16="http://schemas.microsoft.com/office/drawing/2014/main" id="{004CC7BF-021D-4CDD-6D73-CDEACFDBF18E}"/>
              </a:ext>
            </a:extLst>
          </p:cNvPr>
          <p:cNvPicPr>
            <a:picLocks noChangeAspect="1"/>
          </p:cNvPicPr>
          <p:nvPr/>
        </p:nvPicPr>
        <p:blipFill>
          <a:blip r:embed="rId3"/>
          <a:stretch>
            <a:fillRect/>
          </a:stretch>
        </p:blipFill>
        <p:spPr>
          <a:xfrm>
            <a:off x="6220957" y="552974"/>
            <a:ext cx="5433317" cy="3901703"/>
          </a:xfrm>
          <a:prstGeom prst="rect">
            <a:avLst/>
          </a:prstGeom>
        </p:spPr>
      </p:pic>
      <p:pic>
        <p:nvPicPr>
          <p:cNvPr id="5" name="Picture 4">
            <a:extLst>
              <a:ext uri="{FF2B5EF4-FFF2-40B4-BE49-F238E27FC236}">
                <a16:creationId xmlns:a16="http://schemas.microsoft.com/office/drawing/2014/main" id="{CA9F1FF6-11E3-A4F1-DBAE-FCACD8352F49}"/>
              </a:ext>
            </a:extLst>
          </p:cNvPr>
          <p:cNvPicPr>
            <a:picLocks noChangeAspect="1"/>
          </p:cNvPicPr>
          <p:nvPr/>
        </p:nvPicPr>
        <p:blipFill>
          <a:blip r:embed="rId4"/>
          <a:stretch>
            <a:fillRect/>
          </a:stretch>
        </p:blipFill>
        <p:spPr>
          <a:xfrm>
            <a:off x="1043792" y="1905246"/>
            <a:ext cx="3216812" cy="1523753"/>
          </a:xfrm>
          <a:prstGeom prst="rect">
            <a:avLst/>
          </a:prstGeom>
        </p:spPr>
      </p:pic>
      <p:sp>
        <p:nvSpPr>
          <p:cNvPr id="7" name="TextBox 6">
            <a:extLst>
              <a:ext uri="{FF2B5EF4-FFF2-40B4-BE49-F238E27FC236}">
                <a16:creationId xmlns:a16="http://schemas.microsoft.com/office/drawing/2014/main" id="{4A98DF52-EA3F-171D-48C6-554E121AF256}"/>
              </a:ext>
            </a:extLst>
          </p:cNvPr>
          <p:cNvSpPr txBox="1"/>
          <p:nvPr/>
        </p:nvSpPr>
        <p:spPr>
          <a:xfrm>
            <a:off x="444280" y="2956956"/>
            <a:ext cx="806286" cy="338554"/>
          </a:xfrm>
          <a:prstGeom prst="rect">
            <a:avLst/>
          </a:prstGeom>
          <a:noFill/>
        </p:spPr>
        <p:txBody>
          <a:bodyPr wrap="square" rtlCol="0">
            <a:spAutoFit/>
          </a:bodyPr>
          <a:lstStyle/>
          <a:p>
            <a:r>
              <a:rPr lang="en-001" sz="1600" dirty="0"/>
              <a:t>BOOL</a:t>
            </a:r>
          </a:p>
        </p:txBody>
      </p:sp>
      <p:sp>
        <p:nvSpPr>
          <p:cNvPr id="8" name="TextBox 7">
            <a:extLst>
              <a:ext uri="{FF2B5EF4-FFF2-40B4-BE49-F238E27FC236}">
                <a16:creationId xmlns:a16="http://schemas.microsoft.com/office/drawing/2014/main" id="{A1084427-EC1C-295C-1FE7-9BD9433838E1}"/>
              </a:ext>
            </a:extLst>
          </p:cNvPr>
          <p:cNvSpPr txBox="1"/>
          <p:nvPr/>
        </p:nvSpPr>
        <p:spPr>
          <a:xfrm>
            <a:off x="4088987" y="2930236"/>
            <a:ext cx="806286" cy="338554"/>
          </a:xfrm>
          <a:prstGeom prst="rect">
            <a:avLst/>
          </a:prstGeom>
          <a:noFill/>
        </p:spPr>
        <p:txBody>
          <a:bodyPr wrap="square" rtlCol="0">
            <a:spAutoFit/>
          </a:bodyPr>
          <a:lstStyle/>
          <a:p>
            <a:r>
              <a:rPr lang="en-001" sz="1600" dirty="0"/>
              <a:t>BOOL</a:t>
            </a:r>
          </a:p>
        </p:txBody>
      </p:sp>
      <p:cxnSp>
        <p:nvCxnSpPr>
          <p:cNvPr id="9" name="Straight Connector 8">
            <a:extLst>
              <a:ext uri="{FF2B5EF4-FFF2-40B4-BE49-F238E27FC236}">
                <a16:creationId xmlns:a16="http://schemas.microsoft.com/office/drawing/2014/main" id="{7D9BDFC3-6201-8C4E-7B57-F49701BAB0F5}"/>
              </a:ext>
            </a:extLst>
          </p:cNvPr>
          <p:cNvCxnSpPr>
            <a:cxnSpLocks/>
          </p:cNvCxnSpPr>
          <p:nvPr/>
        </p:nvCxnSpPr>
        <p:spPr>
          <a:xfrm flipH="1" flipV="1">
            <a:off x="7669528" y="4553069"/>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446E5BB-9BCB-3D8D-81DA-3B1105CD108C}"/>
              </a:ext>
            </a:extLst>
          </p:cNvPr>
          <p:cNvCxnSpPr>
            <a:cxnSpLocks/>
          </p:cNvCxnSpPr>
          <p:nvPr/>
        </p:nvCxnSpPr>
        <p:spPr>
          <a:xfrm flipH="1" flipV="1">
            <a:off x="6430342" y="4553069"/>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E08EA8-82FC-2F20-228A-430A328B4A94}"/>
              </a:ext>
            </a:extLst>
          </p:cNvPr>
          <p:cNvCxnSpPr>
            <a:cxnSpLocks/>
          </p:cNvCxnSpPr>
          <p:nvPr/>
        </p:nvCxnSpPr>
        <p:spPr>
          <a:xfrm>
            <a:off x="5985634" y="4881004"/>
            <a:ext cx="24893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D7AA1C1-C61C-41FD-AF26-C6A110618868}"/>
              </a:ext>
            </a:extLst>
          </p:cNvPr>
          <p:cNvCxnSpPr>
            <a:cxnSpLocks/>
          </p:cNvCxnSpPr>
          <p:nvPr/>
        </p:nvCxnSpPr>
        <p:spPr>
          <a:xfrm>
            <a:off x="5985634" y="5354038"/>
            <a:ext cx="24893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0493CE-83F7-2120-71BB-1A6F916FA944}"/>
              </a:ext>
            </a:extLst>
          </p:cNvPr>
          <p:cNvCxnSpPr>
            <a:cxnSpLocks/>
          </p:cNvCxnSpPr>
          <p:nvPr/>
        </p:nvCxnSpPr>
        <p:spPr>
          <a:xfrm>
            <a:off x="5985634" y="5838947"/>
            <a:ext cx="24893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E267681-5DA9-75B8-1189-A3C8B3A4BFFC}"/>
              </a:ext>
            </a:extLst>
          </p:cNvPr>
          <p:cNvGrpSpPr/>
          <p:nvPr/>
        </p:nvGrpSpPr>
        <p:grpSpPr>
          <a:xfrm>
            <a:off x="5989617" y="5121618"/>
            <a:ext cx="2489373" cy="217601"/>
            <a:chOff x="5995060" y="4820587"/>
            <a:chExt cx="2489373" cy="217601"/>
          </a:xfrm>
        </p:grpSpPr>
        <p:cxnSp>
          <p:nvCxnSpPr>
            <p:cNvPr id="16" name="Straight Connector 15">
              <a:extLst>
                <a:ext uri="{FF2B5EF4-FFF2-40B4-BE49-F238E27FC236}">
                  <a16:creationId xmlns:a16="http://schemas.microsoft.com/office/drawing/2014/main" id="{085610D3-9CBC-3EC6-F40E-47282AFC9DC6}"/>
                </a:ext>
              </a:extLst>
            </p:cNvPr>
            <p:cNvCxnSpPr>
              <a:cxnSpLocks/>
            </p:cNvCxnSpPr>
            <p:nvPr/>
          </p:nvCxnSpPr>
          <p:spPr>
            <a:xfrm>
              <a:off x="5995060" y="5038188"/>
              <a:ext cx="315799"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5666D15-83F3-B1B1-CC0B-3F2780F4A3BC}"/>
                </a:ext>
              </a:extLst>
            </p:cNvPr>
            <p:cNvCxnSpPr>
              <a:cxnSpLocks/>
            </p:cNvCxnSpPr>
            <p:nvPr/>
          </p:nvCxnSpPr>
          <p:spPr>
            <a:xfrm>
              <a:off x="6307111" y="4820587"/>
              <a:ext cx="0" cy="21760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47D6824-AA9D-8064-FB21-3A2CA9A1695D}"/>
                </a:ext>
              </a:extLst>
            </p:cNvPr>
            <p:cNvCxnSpPr>
              <a:cxnSpLocks/>
            </p:cNvCxnSpPr>
            <p:nvPr/>
          </p:nvCxnSpPr>
          <p:spPr>
            <a:xfrm>
              <a:off x="6619162" y="4820587"/>
              <a:ext cx="0" cy="21760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1B19A8-D25A-9F73-6012-22A0364E6313}"/>
                </a:ext>
              </a:extLst>
            </p:cNvPr>
            <p:cNvCxnSpPr>
              <a:cxnSpLocks/>
            </p:cNvCxnSpPr>
            <p:nvPr/>
          </p:nvCxnSpPr>
          <p:spPr>
            <a:xfrm>
              <a:off x="6303363" y="4820587"/>
              <a:ext cx="315799"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6CCD74-6F6A-094D-ED84-43FE23F0F16D}"/>
                </a:ext>
              </a:extLst>
            </p:cNvPr>
            <p:cNvCxnSpPr>
              <a:cxnSpLocks/>
            </p:cNvCxnSpPr>
            <p:nvPr/>
          </p:nvCxnSpPr>
          <p:spPr>
            <a:xfrm>
              <a:off x="6619162" y="5038188"/>
              <a:ext cx="186527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FAA7C479-2C03-A6E7-69C0-C9C98A9D1967}"/>
              </a:ext>
            </a:extLst>
          </p:cNvPr>
          <p:cNvCxnSpPr>
            <a:cxnSpLocks/>
          </p:cNvCxnSpPr>
          <p:nvPr/>
        </p:nvCxnSpPr>
        <p:spPr>
          <a:xfrm flipV="1">
            <a:off x="6146642" y="4666746"/>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F35A1E0-D4E8-556D-67A2-417AB4F7DCBD}"/>
              </a:ext>
            </a:extLst>
          </p:cNvPr>
          <p:cNvSpPr txBox="1"/>
          <p:nvPr/>
        </p:nvSpPr>
        <p:spPr>
          <a:xfrm>
            <a:off x="5370551" y="4588455"/>
            <a:ext cx="569108" cy="338554"/>
          </a:xfrm>
          <a:prstGeom prst="rect">
            <a:avLst/>
          </a:prstGeom>
          <a:noFill/>
        </p:spPr>
        <p:txBody>
          <a:bodyPr wrap="square" rtlCol="0">
            <a:spAutoFit/>
          </a:bodyPr>
          <a:lstStyle/>
          <a:p>
            <a:r>
              <a:rPr lang="en-001" sz="1600" dirty="0"/>
              <a:t>CLK</a:t>
            </a:r>
          </a:p>
        </p:txBody>
      </p:sp>
      <p:sp>
        <p:nvSpPr>
          <p:cNvPr id="26" name="TextBox 25">
            <a:extLst>
              <a:ext uri="{FF2B5EF4-FFF2-40B4-BE49-F238E27FC236}">
                <a16:creationId xmlns:a16="http://schemas.microsoft.com/office/drawing/2014/main" id="{55BB55A2-6924-9B0F-22D5-5E96005C1852}"/>
              </a:ext>
            </a:extLst>
          </p:cNvPr>
          <p:cNvSpPr txBox="1"/>
          <p:nvPr/>
        </p:nvSpPr>
        <p:spPr>
          <a:xfrm>
            <a:off x="5565075" y="5061142"/>
            <a:ext cx="329239" cy="338554"/>
          </a:xfrm>
          <a:prstGeom prst="rect">
            <a:avLst/>
          </a:prstGeom>
          <a:noFill/>
        </p:spPr>
        <p:txBody>
          <a:bodyPr wrap="square" rtlCol="0">
            <a:spAutoFit/>
          </a:bodyPr>
          <a:lstStyle/>
          <a:p>
            <a:r>
              <a:rPr lang="en-001" sz="1600" dirty="0"/>
              <a:t>D</a:t>
            </a:r>
          </a:p>
        </p:txBody>
      </p:sp>
      <p:sp>
        <p:nvSpPr>
          <p:cNvPr id="27" name="TextBox 26">
            <a:extLst>
              <a:ext uri="{FF2B5EF4-FFF2-40B4-BE49-F238E27FC236}">
                <a16:creationId xmlns:a16="http://schemas.microsoft.com/office/drawing/2014/main" id="{7F6629E8-328F-0D6E-1EA9-B6D046330C42}"/>
              </a:ext>
            </a:extLst>
          </p:cNvPr>
          <p:cNvSpPr txBox="1"/>
          <p:nvPr/>
        </p:nvSpPr>
        <p:spPr>
          <a:xfrm>
            <a:off x="5435986" y="5582167"/>
            <a:ext cx="523780" cy="338554"/>
          </a:xfrm>
          <a:prstGeom prst="rect">
            <a:avLst/>
          </a:prstGeom>
          <a:noFill/>
        </p:spPr>
        <p:txBody>
          <a:bodyPr wrap="square" rtlCol="0">
            <a:spAutoFit/>
          </a:bodyPr>
          <a:lstStyle/>
          <a:p>
            <a:r>
              <a:rPr lang="en-001" sz="1600" dirty="0"/>
              <a:t>EO</a:t>
            </a:r>
          </a:p>
        </p:txBody>
      </p:sp>
      <p:cxnSp>
        <p:nvCxnSpPr>
          <p:cNvPr id="29" name="Straight Connector 28">
            <a:extLst>
              <a:ext uri="{FF2B5EF4-FFF2-40B4-BE49-F238E27FC236}">
                <a16:creationId xmlns:a16="http://schemas.microsoft.com/office/drawing/2014/main" id="{B8463815-66A3-F1B6-87DA-C42C07660AD4}"/>
              </a:ext>
            </a:extLst>
          </p:cNvPr>
          <p:cNvCxnSpPr>
            <a:cxnSpLocks/>
          </p:cNvCxnSpPr>
          <p:nvPr/>
        </p:nvCxnSpPr>
        <p:spPr>
          <a:xfrm>
            <a:off x="5985634" y="6363266"/>
            <a:ext cx="24893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740D0E97-E007-73F0-87F7-5FAA83330368}"/>
              </a:ext>
            </a:extLst>
          </p:cNvPr>
          <p:cNvGrpSpPr/>
          <p:nvPr/>
        </p:nvGrpSpPr>
        <p:grpSpPr>
          <a:xfrm>
            <a:off x="6137068" y="6114960"/>
            <a:ext cx="2337938" cy="217601"/>
            <a:chOff x="5995060" y="4820587"/>
            <a:chExt cx="2337938" cy="217601"/>
          </a:xfrm>
        </p:grpSpPr>
        <p:cxnSp>
          <p:nvCxnSpPr>
            <p:cNvPr id="31" name="Straight Connector 30">
              <a:extLst>
                <a:ext uri="{FF2B5EF4-FFF2-40B4-BE49-F238E27FC236}">
                  <a16:creationId xmlns:a16="http://schemas.microsoft.com/office/drawing/2014/main" id="{260B3107-904F-A62E-30B2-643A8A65EE79}"/>
                </a:ext>
              </a:extLst>
            </p:cNvPr>
            <p:cNvCxnSpPr>
              <a:cxnSpLocks/>
            </p:cNvCxnSpPr>
            <p:nvPr/>
          </p:nvCxnSpPr>
          <p:spPr>
            <a:xfrm>
              <a:off x="5995060" y="5038188"/>
              <a:ext cx="315799"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29AD4D-E1D0-0680-B33B-7EDF4FF3622E}"/>
                </a:ext>
              </a:extLst>
            </p:cNvPr>
            <p:cNvCxnSpPr>
              <a:cxnSpLocks/>
            </p:cNvCxnSpPr>
            <p:nvPr/>
          </p:nvCxnSpPr>
          <p:spPr>
            <a:xfrm>
              <a:off x="6307111" y="4820587"/>
              <a:ext cx="0" cy="21760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A2055B-258E-19B5-0095-32CE85803C0A}"/>
                </a:ext>
              </a:extLst>
            </p:cNvPr>
            <p:cNvCxnSpPr>
              <a:cxnSpLocks/>
            </p:cNvCxnSpPr>
            <p:nvPr/>
          </p:nvCxnSpPr>
          <p:spPr>
            <a:xfrm>
              <a:off x="6566867" y="4820587"/>
              <a:ext cx="0" cy="21760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BECB1-5C0C-64B9-C95A-34BC44C842EE}"/>
                </a:ext>
              </a:extLst>
            </p:cNvPr>
            <p:cNvCxnSpPr>
              <a:cxnSpLocks/>
            </p:cNvCxnSpPr>
            <p:nvPr/>
          </p:nvCxnSpPr>
          <p:spPr>
            <a:xfrm>
              <a:off x="6303363" y="4820587"/>
              <a:ext cx="263504"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630723-F5D6-61E7-4E98-333E53888327}"/>
                </a:ext>
              </a:extLst>
            </p:cNvPr>
            <p:cNvCxnSpPr>
              <a:cxnSpLocks/>
            </p:cNvCxnSpPr>
            <p:nvPr/>
          </p:nvCxnSpPr>
          <p:spPr>
            <a:xfrm>
              <a:off x="6557117" y="5038188"/>
              <a:ext cx="177588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2DA8CB4-1E68-9BE4-040F-3CB72140C22E}"/>
              </a:ext>
            </a:extLst>
          </p:cNvPr>
          <p:cNvSpPr txBox="1"/>
          <p:nvPr/>
        </p:nvSpPr>
        <p:spPr>
          <a:xfrm>
            <a:off x="5597039" y="6103193"/>
            <a:ext cx="329239" cy="338554"/>
          </a:xfrm>
          <a:prstGeom prst="rect">
            <a:avLst/>
          </a:prstGeom>
          <a:noFill/>
        </p:spPr>
        <p:txBody>
          <a:bodyPr wrap="square" rtlCol="0">
            <a:spAutoFit/>
          </a:bodyPr>
          <a:lstStyle/>
          <a:p>
            <a:r>
              <a:rPr lang="en-001" sz="1600" dirty="0"/>
              <a:t>Q</a:t>
            </a:r>
          </a:p>
        </p:txBody>
      </p:sp>
      <p:cxnSp>
        <p:nvCxnSpPr>
          <p:cNvPr id="37" name="Straight Connector 36">
            <a:extLst>
              <a:ext uri="{FF2B5EF4-FFF2-40B4-BE49-F238E27FC236}">
                <a16:creationId xmlns:a16="http://schemas.microsoft.com/office/drawing/2014/main" id="{A2681A87-66EE-CC03-3EDA-EFBB0402CFEC}"/>
              </a:ext>
            </a:extLst>
          </p:cNvPr>
          <p:cNvCxnSpPr>
            <a:cxnSpLocks/>
          </p:cNvCxnSpPr>
          <p:nvPr/>
        </p:nvCxnSpPr>
        <p:spPr>
          <a:xfrm flipV="1">
            <a:off x="6430342" y="4666746"/>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B3BE11-CA00-3FAA-E36F-FC082F31C2EB}"/>
              </a:ext>
            </a:extLst>
          </p:cNvPr>
          <p:cNvCxnSpPr>
            <a:cxnSpLocks/>
          </p:cNvCxnSpPr>
          <p:nvPr/>
        </p:nvCxnSpPr>
        <p:spPr>
          <a:xfrm flipH="1" flipV="1">
            <a:off x="6145111" y="4553069"/>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0A0D269-6B85-E6B4-D555-75B7EFAD258E}"/>
              </a:ext>
            </a:extLst>
          </p:cNvPr>
          <p:cNvCxnSpPr>
            <a:cxnSpLocks/>
          </p:cNvCxnSpPr>
          <p:nvPr/>
        </p:nvCxnSpPr>
        <p:spPr>
          <a:xfrm flipV="1">
            <a:off x="6440092" y="5624689"/>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026A722-3434-C5FF-F2E7-331300D4725C}"/>
              </a:ext>
            </a:extLst>
          </p:cNvPr>
          <p:cNvCxnSpPr>
            <a:cxnSpLocks/>
          </p:cNvCxnSpPr>
          <p:nvPr/>
        </p:nvCxnSpPr>
        <p:spPr>
          <a:xfrm flipV="1">
            <a:off x="6543328" y="4666746"/>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3D372CC-7B5D-0006-A631-B48E448FDB77}"/>
              </a:ext>
            </a:extLst>
          </p:cNvPr>
          <p:cNvCxnSpPr>
            <a:cxnSpLocks/>
          </p:cNvCxnSpPr>
          <p:nvPr/>
        </p:nvCxnSpPr>
        <p:spPr>
          <a:xfrm flipH="1" flipV="1">
            <a:off x="6542628" y="4553069"/>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E8C742-6957-8008-0D1E-1D121004E5D9}"/>
              </a:ext>
            </a:extLst>
          </p:cNvPr>
          <p:cNvCxnSpPr>
            <a:cxnSpLocks/>
          </p:cNvCxnSpPr>
          <p:nvPr/>
        </p:nvCxnSpPr>
        <p:spPr>
          <a:xfrm flipH="1" flipV="1">
            <a:off x="6699125" y="4553069"/>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A499584-D0CC-5EB5-BD4D-55EC581F1666}"/>
              </a:ext>
            </a:extLst>
          </p:cNvPr>
          <p:cNvCxnSpPr>
            <a:cxnSpLocks/>
          </p:cNvCxnSpPr>
          <p:nvPr/>
        </p:nvCxnSpPr>
        <p:spPr>
          <a:xfrm flipV="1">
            <a:off x="6699125" y="4666746"/>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755BA84-1B1F-708F-170B-5872D7C3BB01}"/>
              </a:ext>
            </a:extLst>
          </p:cNvPr>
          <p:cNvCxnSpPr>
            <a:cxnSpLocks/>
          </p:cNvCxnSpPr>
          <p:nvPr/>
        </p:nvCxnSpPr>
        <p:spPr>
          <a:xfrm flipV="1">
            <a:off x="6708875" y="5624689"/>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4687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58158347-DFFC-12CA-F400-503FB3A94BDD}"/>
              </a:ext>
            </a:extLst>
          </p:cNvPr>
          <p:cNvCxnSpPr>
            <a:cxnSpLocks/>
          </p:cNvCxnSpPr>
          <p:nvPr/>
        </p:nvCxnSpPr>
        <p:spPr>
          <a:xfrm flipH="1" flipV="1">
            <a:off x="7678954" y="4279691"/>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07F196-0116-7731-7786-9FC1BB4CFF70}"/>
              </a:ext>
            </a:extLst>
          </p:cNvPr>
          <p:cNvCxnSpPr>
            <a:cxnSpLocks/>
          </p:cNvCxnSpPr>
          <p:nvPr/>
        </p:nvCxnSpPr>
        <p:spPr>
          <a:xfrm flipH="1" flipV="1">
            <a:off x="6439768" y="4279691"/>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9B83FDE-6363-16A2-F5FA-47C250300061}"/>
              </a:ext>
            </a:extLst>
          </p:cNvPr>
          <p:cNvSpPr>
            <a:spLocks noGrp="1"/>
          </p:cNvSpPr>
          <p:nvPr>
            <p:ph type="title"/>
          </p:nvPr>
        </p:nvSpPr>
        <p:spPr/>
        <p:txBody>
          <a:bodyPr>
            <a:normAutofit fontScale="90000"/>
          </a:bodyPr>
          <a:lstStyle/>
          <a:p>
            <a:r>
              <a:rPr lang="en-001" dirty="0"/>
              <a:t>Event switch E_SWITCH</a:t>
            </a:r>
          </a:p>
        </p:txBody>
      </p:sp>
      <p:pic>
        <p:nvPicPr>
          <p:cNvPr id="4" name="Picture 3">
            <a:extLst>
              <a:ext uri="{FF2B5EF4-FFF2-40B4-BE49-F238E27FC236}">
                <a16:creationId xmlns:a16="http://schemas.microsoft.com/office/drawing/2014/main" id="{315D9DD3-94BE-C5BD-3DBE-61E66A4F4D59}"/>
              </a:ext>
            </a:extLst>
          </p:cNvPr>
          <p:cNvPicPr>
            <a:picLocks noChangeAspect="1"/>
          </p:cNvPicPr>
          <p:nvPr/>
        </p:nvPicPr>
        <p:blipFill>
          <a:blip r:embed="rId2"/>
          <a:stretch>
            <a:fillRect/>
          </a:stretch>
        </p:blipFill>
        <p:spPr>
          <a:xfrm>
            <a:off x="5945084" y="1462479"/>
            <a:ext cx="4648200" cy="2413000"/>
          </a:xfrm>
          <a:prstGeom prst="rect">
            <a:avLst/>
          </a:prstGeom>
        </p:spPr>
      </p:pic>
      <p:pic>
        <p:nvPicPr>
          <p:cNvPr id="5" name="Picture 4">
            <a:extLst>
              <a:ext uri="{FF2B5EF4-FFF2-40B4-BE49-F238E27FC236}">
                <a16:creationId xmlns:a16="http://schemas.microsoft.com/office/drawing/2014/main" id="{EFB52131-4A9A-3007-7A93-29E49FD581F5}"/>
              </a:ext>
            </a:extLst>
          </p:cNvPr>
          <p:cNvPicPr>
            <a:picLocks noChangeAspect="1"/>
          </p:cNvPicPr>
          <p:nvPr/>
        </p:nvPicPr>
        <p:blipFill>
          <a:blip r:embed="rId3"/>
          <a:stretch>
            <a:fillRect/>
          </a:stretch>
        </p:blipFill>
        <p:spPr>
          <a:xfrm>
            <a:off x="1383475" y="1925617"/>
            <a:ext cx="3222803" cy="1803235"/>
          </a:xfrm>
          <a:prstGeom prst="rect">
            <a:avLst/>
          </a:prstGeom>
        </p:spPr>
      </p:pic>
      <p:sp>
        <p:nvSpPr>
          <p:cNvPr id="6" name="TextBox 5">
            <a:extLst>
              <a:ext uri="{FF2B5EF4-FFF2-40B4-BE49-F238E27FC236}">
                <a16:creationId xmlns:a16="http://schemas.microsoft.com/office/drawing/2014/main" id="{FA47237C-07BD-2748-1695-2376BD46168D}"/>
              </a:ext>
            </a:extLst>
          </p:cNvPr>
          <p:cNvSpPr txBox="1"/>
          <p:nvPr/>
        </p:nvSpPr>
        <p:spPr>
          <a:xfrm>
            <a:off x="894525" y="3259723"/>
            <a:ext cx="806286" cy="338554"/>
          </a:xfrm>
          <a:prstGeom prst="rect">
            <a:avLst/>
          </a:prstGeom>
          <a:noFill/>
        </p:spPr>
        <p:txBody>
          <a:bodyPr wrap="square" rtlCol="0">
            <a:spAutoFit/>
          </a:bodyPr>
          <a:lstStyle/>
          <a:p>
            <a:r>
              <a:rPr lang="en-001" sz="1600" dirty="0"/>
              <a:t>BOOL</a:t>
            </a:r>
          </a:p>
        </p:txBody>
      </p:sp>
      <p:cxnSp>
        <p:nvCxnSpPr>
          <p:cNvPr id="8" name="Straight Connector 7">
            <a:extLst>
              <a:ext uri="{FF2B5EF4-FFF2-40B4-BE49-F238E27FC236}">
                <a16:creationId xmlns:a16="http://schemas.microsoft.com/office/drawing/2014/main" id="{03150D44-096F-0C6F-ABE1-6F648E51E181}"/>
              </a:ext>
            </a:extLst>
          </p:cNvPr>
          <p:cNvCxnSpPr>
            <a:cxnSpLocks/>
          </p:cNvCxnSpPr>
          <p:nvPr/>
        </p:nvCxnSpPr>
        <p:spPr>
          <a:xfrm>
            <a:off x="5995060" y="4607626"/>
            <a:ext cx="24893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E67D4AF-64BE-03E3-8650-3BC5B4CB5802}"/>
              </a:ext>
            </a:extLst>
          </p:cNvPr>
          <p:cNvCxnSpPr>
            <a:cxnSpLocks/>
          </p:cNvCxnSpPr>
          <p:nvPr/>
        </p:nvCxnSpPr>
        <p:spPr>
          <a:xfrm>
            <a:off x="5995060" y="5080660"/>
            <a:ext cx="24893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0FD7A0-4855-B7FF-62B1-E89A86DA906F}"/>
              </a:ext>
            </a:extLst>
          </p:cNvPr>
          <p:cNvCxnSpPr>
            <a:cxnSpLocks/>
          </p:cNvCxnSpPr>
          <p:nvPr/>
        </p:nvCxnSpPr>
        <p:spPr>
          <a:xfrm>
            <a:off x="5995060" y="5565569"/>
            <a:ext cx="24893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47FFF4-B813-3C44-9BCE-25A7AD2F2DC3}"/>
              </a:ext>
            </a:extLst>
          </p:cNvPr>
          <p:cNvCxnSpPr>
            <a:cxnSpLocks/>
          </p:cNvCxnSpPr>
          <p:nvPr/>
        </p:nvCxnSpPr>
        <p:spPr>
          <a:xfrm>
            <a:off x="5995060" y="6050478"/>
            <a:ext cx="24893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ED5DD0A-834F-0823-E9D4-F1031006592A}"/>
              </a:ext>
            </a:extLst>
          </p:cNvPr>
          <p:cNvGrpSpPr/>
          <p:nvPr/>
        </p:nvGrpSpPr>
        <p:grpSpPr>
          <a:xfrm>
            <a:off x="5995060" y="4820587"/>
            <a:ext cx="2489373" cy="217601"/>
            <a:chOff x="5995060" y="4820587"/>
            <a:chExt cx="2489373" cy="217601"/>
          </a:xfrm>
        </p:grpSpPr>
        <p:cxnSp>
          <p:nvCxnSpPr>
            <p:cNvPr id="14" name="Straight Connector 13">
              <a:extLst>
                <a:ext uri="{FF2B5EF4-FFF2-40B4-BE49-F238E27FC236}">
                  <a16:creationId xmlns:a16="http://schemas.microsoft.com/office/drawing/2014/main" id="{9685002D-5BAE-7F5E-2623-DA529614022F}"/>
                </a:ext>
              </a:extLst>
            </p:cNvPr>
            <p:cNvCxnSpPr>
              <a:cxnSpLocks/>
            </p:cNvCxnSpPr>
            <p:nvPr/>
          </p:nvCxnSpPr>
          <p:spPr>
            <a:xfrm>
              <a:off x="5995060" y="5038188"/>
              <a:ext cx="315799"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DEEEC4-2079-4368-00E2-3AA48646E5EB}"/>
                </a:ext>
              </a:extLst>
            </p:cNvPr>
            <p:cNvCxnSpPr>
              <a:cxnSpLocks/>
            </p:cNvCxnSpPr>
            <p:nvPr/>
          </p:nvCxnSpPr>
          <p:spPr>
            <a:xfrm>
              <a:off x="6307111" y="4820587"/>
              <a:ext cx="0" cy="21760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669A28-6A87-BDD5-422B-C494BFBC9FBD}"/>
                </a:ext>
              </a:extLst>
            </p:cNvPr>
            <p:cNvCxnSpPr>
              <a:cxnSpLocks/>
            </p:cNvCxnSpPr>
            <p:nvPr/>
          </p:nvCxnSpPr>
          <p:spPr>
            <a:xfrm>
              <a:off x="6619162" y="4820587"/>
              <a:ext cx="0" cy="21760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BF3B7B7-28CD-F603-7BAA-6A44191649A1}"/>
                </a:ext>
              </a:extLst>
            </p:cNvPr>
            <p:cNvCxnSpPr>
              <a:cxnSpLocks/>
            </p:cNvCxnSpPr>
            <p:nvPr/>
          </p:nvCxnSpPr>
          <p:spPr>
            <a:xfrm>
              <a:off x="6303363" y="4820587"/>
              <a:ext cx="315799"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1686B3-5922-AD5D-661B-2ECD6B934B34}"/>
                </a:ext>
              </a:extLst>
            </p:cNvPr>
            <p:cNvCxnSpPr>
              <a:cxnSpLocks/>
            </p:cNvCxnSpPr>
            <p:nvPr/>
          </p:nvCxnSpPr>
          <p:spPr>
            <a:xfrm>
              <a:off x="6619162" y="5038188"/>
              <a:ext cx="186527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807AC89A-500A-0E01-36F2-BC73900B0C4D}"/>
              </a:ext>
            </a:extLst>
          </p:cNvPr>
          <p:cNvCxnSpPr>
            <a:cxnSpLocks/>
          </p:cNvCxnSpPr>
          <p:nvPr/>
        </p:nvCxnSpPr>
        <p:spPr>
          <a:xfrm flipV="1">
            <a:off x="6439768" y="4393368"/>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14A162-25AA-F7D3-BF33-CA6E90507712}"/>
              </a:ext>
            </a:extLst>
          </p:cNvPr>
          <p:cNvCxnSpPr>
            <a:cxnSpLocks/>
          </p:cNvCxnSpPr>
          <p:nvPr/>
        </p:nvCxnSpPr>
        <p:spPr>
          <a:xfrm flipV="1">
            <a:off x="7678954" y="4393368"/>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6AB5A1-9446-FCBE-F154-9A2C708BD18E}"/>
              </a:ext>
            </a:extLst>
          </p:cNvPr>
          <p:cNvCxnSpPr>
            <a:cxnSpLocks/>
          </p:cNvCxnSpPr>
          <p:nvPr/>
        </p:nvCxnSpPr>
        <p:spPr>
          <a:xfrm flipV="1">
            <a:off x="6449518" y="5836220"/>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88B05E-D735-AB3E-CF12-56EC63DFB965}"/>
              </a:ext>
            </a:extLst>
          </p:cNvPr>
          <p:cNvCxnSpPr>
            <a:cxnSpLocks/>
          </p:cNvCxnSpPr>
          <p:nvPr/>
        </p:nvCxnSpPr>
        <p:spPr>
          <a:xfrm flipV="1">
            <a:off x="7688704" y="5351311"/>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DD8E4F9-FB16-376D-9104-BD97EFADB58C}"/>
              </a:ext>
            </a:extLst>
          </p:cNvPr>
          <p:cNvSpPr txBox="1"/>
          <p:nvPr/>
        </p:nvSpPr>
        <p:spPr>
          <a:xfrm>
            <a:off x="5574501" y="4315077"/>
            <a:ext cx="494640" cy="338554"/>
          </a:xfrm>
          <a:prstGeom prst="rect">
            <a:avLst/>
          </a:prstGeom>
          <a:noFill/>
        </p:spPr>
        <p:txBody>
          <a:bodyPr wrap="square" rtlCol="0">
            <a:spAutoFit/>
          </a:bodyPr>
          <a:lstStyle/>
          <a:p>
            <a:r>
              <a:rPr lang="en-001" sz="1600" dirty="0"/>
              <a:t>EI</a:t>
            </a:r>
          </a:p>
        </p:txBody>
      </p:sp>
      <p:sp>
        <p:nvSpPr>
          <p:cNvPr id="33" name="TextBox 32">
            <a:extLst>
              <a:ext uri="{FF2B5EF4-FFF2-40B4-BE49-F238E27FC236}">
                <a16:creationId xmlns:a16="http://schemas.microsoft.com/office/drawing/2014/main" id="{288507E6-2336-0030-418A-CAC43EC1BC88}"/>
              </a:ext>
            </a:extLst>
          </p:cNvPr>
          <p:cNvSpPr txBox="1"/>
          <p:nvPr/>
        </p:nvSpPr>
        <p:spPr>
          <a:xfrm>
            <a:off x="5574501" y="4787764"/>
            <a:ext cx="494640" cy="338554"/>
          </a:xfrm>
          <a:prstGeom prst="rect">
            <a:avLst/>
          </a:prstGeom>
          <a:noFill/>
        </p:spPr>
        <p:txBody>
          <a:bodyPr wrap="square" rtlCol="0">
            <a:spAutoFit/>
          </a:bodyPr>
          <a:lstStyle/>
          <a:p>
            <a:r>
              <a:rPr lang="en-001" sz="1600" dirty="0"/>
              <a:t>G</a:t>
            </a:r>
          </a:p>
        </p:txBody>
      </p:sp>
      <p:sp>
        <p:nvSpPr>
          <p:cNvPr id="34" name="TextBox 33">
            <a:extLst>
              <a:ext uri="{FF2B5EF4-FFF2-40B4-BE49-F238E27FC236}">
                <a16:creationId xmlns:a16="http://schemas.microsoft.com/office/drawing/2014/main" id="{76705E9A-B9DD-BBF9-7D4F-95F5BF7BE87F}"/>
              </a:ext>
            </a:extLst>
          </p:cNvPr>
          <p:cNvSpPr txBox="1"/>
          <p:nvPr/>
        </p:nvSpPr>
        <p:spPr>
          <a:xfrm>
            <a:off x="5450632" y="5310346"/>
            <a:ext cx="618509" cy="338554"/>
          </a:xfrm>
          <a:prstGeom prst="rect">
            <a:avLst/>
          </a:prstGeom>
          <a:noFill/>
        </p:spPr>
        <p:txBody>
          <a:bodyPr wrap="square" rtlCol="0">
            <a:spAutoFit/>
          </a:bodyPr>
          <a:lstStyle/>
          <a:p>
            <a:r>
              <a:rPr lang="en-001" sz="1600" dirty="0"/>
              <a:t>EO0</a:t>
            </a:r>
          </a:p>
        </p:txBody>
      </p:sp>
      <p:sp>
        <p:nvSpPr>
          <p:cNvPr id="35" name="TextBox 34">
            <a:extLst>
              <a:ext uri="{FF2B5EF4-FFF2-40B4-BE49-F238E27FC236}">
                <a16:creationId xmlns:a16="http://schemas.microsoft.com/office/drawing/2014/main" id="{C2B9A3AF-48E0-6EB9-F6D9-A43FF6FB26EE}"/>
              </a:ext>
            </a:extLst>
          </p:cNvPr>
          <p:cNvSpPr txBox="1"/>
          <p:nvPr/>
        </p:nvSpPr>
        <p:spPr>
          <a:xfrm>
            <a:off x="5467715" y="5776752"/>
            <a:ext cx="618509" cy="338554"/>
          </a:xfrm>
          <a:prstGeom prst="rect">
            <a:avLst/>
          </a:prstGeom>
          <a:noFill/>
        </p:spPr>
        <p:txBody>
          <a:bodyPr wrap="square" rtlCol="0">
            <a:spAutoFit/>
          </a:bodyPr>
          <a:lstStyle/>
          <a:p>
            <a:r>
              <a:rPr lang="en-001" sz="1600" dirty="0"/>
              <a:t>EO1</a:t>
            </a:r>
          </a:p>
        </p:txBody>
      </p:sp>
    </p:spTree>
    <p:extLst>
      <p:ext uri="{BB962C8B-B14F-4D97-AF65-F5344CB8AC3E}">
        <p14:creationId xmlns:p14="http://schemas.microsoft.com/office/powerpoint/2010/main" val="20873348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809FD-8976-568A-2557-3F47786A1BCC}"/>
              </a:ext>
            </a:extLst>
          </p:cNvPr>
          <p:cNvSpPr>
            <a:spLocks noGrp="1"/>
          </p:cNvSpPr>
          <p:nvPr>
            <p:ph type="title"/>
          </p:nvPr>
        </p:nvSpPr>
        <p:spPr/>
        <p:txBody>
          <a:bodyPr>
            <a:normAutofit fontScale="90000"/>
          </a:bodyPr>
          <a:lstStyle/>
          <a:p>
            <a:r>
              <a:rPr lang="en-001" dirty="0"/>
              <a:t>Event demultiplexor</a:t>
            </a:r>
          </a:p>
        </p:txBody>
      </p:sp>
      <p:pic>
        <p:nvPicPr>
          <p:cNvPr id="4" name="Picture 3">
            <a:extLst>
              <a:ext uri="{FF2B5EF4-FFF2-40B4-BE49-F238E27FC236}">
                <a16:creationId xmlns:a16="http://schemas.microsoft.com/office/drawing/2014/main" id="{29AB82A8-19F5-5CBC-A24A-E88F23F4ABE7}"/>
              </a:ext>
            </a:extLst>
          </p:cNvPr>
          <p:cNvPicPr>
            <a:picLocks noChangeAspect="1"/>
          </p:cNvPicPr>
          <p:nvPr/>
        </p:nvPicPr>
        <p:blipFill>
          <a:blip r:embed="rId2"/>
          <a:stretch>
            <a:fillRect/>
          </a:stretch>
        </p:blipFill>
        <p:spPr>
          <a:xfrm>
            <a:off x="1196744" y="1215469"/>
            <a:ext cx="2263676" cy="1753974"/>
          </a:xfrm>
          <a:prstGeom prst="rect">
            <a:avLst/>
          </a:prstGeom>
        </p:spPr>
      </p:pic>
      <p:sp>
        <p:nvSpPr>
          <p:cNvPr id="5" name="TextBox 4">
            <a:extLst>
              <a:ext uri="{FF2B5EF4-FFF2-40B4-BE49-F238E27FC236}">
                <a16:creationId xmlns:a16="http://schemas.microsoft.com/office/drawing/2014/main" id="{43442912-9B96-5883-289D-DC4AC0D4730C}"/>
              </a:ext>
            </a:extLst>
          </p:cNvPr>
          <p:cNvSpPr txBox="1"/>
          <p:nvPr/>
        </p:nvSpPr>
        <p:spPr>
          <a:xfrm>
            <a:off x="583440" y="2533859"/>
            <a:ext cx="806286" cy="338554"/>
          </a:xfrm>
          <a:prstGeom prst="rect">
            <a:avLst/>
          </a:prstGeom>
          <a:noFill/>
        </p:spPr>
        <p:txBody>
          <a:bodyPr wrap="square" rtlCol="0">
            <a:spAutoFit/>
          </a:bodyPr>
          <a:lstStyle/>
          <a:p>
            <a:r>
              <a:rPr lang="en-001" sz="1600" dirty="0"/>
              <a:t>UINT</a:t>
            </a:r>
          </a:p>
        </p:txBody>
      </p:sp>
      <p:pic>
        <p:nvPicPr>
          <p:cNvPr id="6" name="Picture 5">
            <a:extLst>
              <a:ext uri="{FF2B5EF4-FFF2-40B4-BE49-F238E27FC236}">
                <a16:creationId xmlns:a16="http://schemas.microsoft.com/office/drawing/2014/main" id="{40E36CDE-3F91-77E4-07A5-57E7B9BC5B9F}"/>
              </a:ext>
            </a:extLst>
          </p:cNvPr>
          <p:cNvPicPr>
            <a:picLocks noChangeAspect="1"/>
          </p:cNvPicPr>
          <p:nvPr/>
        </p:nvPicPr>
        <p:blipFill>
          <a:blip r:embed="rId3"/>
          <a:stretch>
            <a:fillRect/>
          </a:stretch>
        </p:blipFill>
        <p:spPr>
          <a:xfrm>
            <a:off x="4958499" y="734921"/>
            <a:ext cx="6743643" cy="3936429"/>
          </a:xfrm>
          <a:prstGeom prst="rect">
            <a:avLst/>
          </a:prstGeom>
        </p:spPr>
      </p:pic>
    </p:spTree>
    <p:extLst>
      <p:ext uri="{BB962C8B-B14F-4D97-AF65-F5344CB8AC3E}">
        <p14:creationId xmlns:p14="http://schemas.microsoft.com/office/powerpoint/2010/main" val="8558659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44061-36D9-DDF7-1F20-D1D3F04985D6}"/>
              </a:ext>
            </a:extLst>
          </p:cNvPr>
          <p:cNvSpPr>
            <a:spLocks noGrp="1"/>
          </p:cNvSpPr>
          <p:nvPr>
            <p:ph type="title"/>
          </p:nvPr>
        </p:nvSpPr>
        <p:spPr/>
        <p:txBody>
          <a:bodyPr>
            <a:normAutofit fontScale="90000"/>
          </a:bodyPr>
          <a:lstStyle/>
          <a:p>
            <a:r>
              <a:rPr lang="en-001" dirty="0"/>
              <a:t>Boolean falling edge detection</a:t>
            </a:r>
          </a:p>
        </p:txBody>
      </p:sp>
      <p:pic>
        <p:nvPicPr>
          <p:cNvPr id="4" name="Picture 3">
            <a:extLst>
              <a:ext uri="{FF2B5EF4-FFF2-40B4-BE49-F238E27FC236}">
                <a16:creationId xmlns:a16="http://schemas.microsoft.com/office/drawing/2014/main" id="{3A684F90-492D-464F-57C2-D360F3BDA137}"/>
              </a:ext>
            </a:extLst>
          </p:cNvPr>
          <p:cNvPicPr>
            <a:picLocks noChangeAspect="1"/>
          </p:cNvPicPr>
          <p:nvPr/>
        </p:nvPicPr>
        <p:blipFill>
          <a:blip r:embed="rId2"/>
          <a:stretch>
            <a:fillRect/>
          </a:stretch>
        </p:blipFill>
        <p:spPr>
          <a:xfrm>
            <a:off x="4894942" y="1149481"/>
            <a:ext cx="6807200" cy="1485900"/>
          </a:xfrm>
          <a:prstGeom prst="rect">
            <a:avLst/>
          </a:prstGeom>
        </p:spPr>
      </p:pic>
      <p:pic>
        <p:nvPicPr>
          <p:cNvPr id="5" name="Picture 4">
            <a:extLst>
              <a:ext uri="{FF2B5EF4-FFF2-40B4-BE49-F238E27FC236}">
                <a16:creationId xmlns:a16="http://schemas.microsoft.com/office/drawing/2014/main" id="{74273517-BBF8-C9F6-C518-F041D5C90F6D}"/>
              </a:ext>
            </a:extLst>
          </p:cNvPr>
          <p:cNvPicPr>
            <a:picLocks noChangeAspect="1"/>
          </p:cNvPicPr>
          <p:nvPr/>
        </p:nvPicPr>
        <p:blipFill>
          <a:blip r:embed="rId3"/>
          <a:stretch>
            <a:fillRect/>
          </a:stretch>
        </p:blipFill>
        <p:spPr>
          <a:xfrm>
            <a:off x="1395671" y="1247971"/>
            <a:ext cx="2627414" cy="1288920"/>
          </a:xfrm>
          <a:prstGeom prst="rect">
            <a:avLst/>
          </a:prstGeom>
        </p:spPr>
      </p:pic>
      <p:sp>
        <p:nvSpPr>
          <p:cNvPr id="6" name="TextBox 5">
            <a:extLst>
              <a:ext uri="{FF2B5EF4-FFF2-40B4-BE49-F238E27FC236}">
                <a16:creationId xmlns:a16="http://schemas.microsoft.com/office/drawing/2014/main" id="{69BACF3C-847D-4819-A445-CA6F83AA45D2}"/>
              </a:ext>
            </a:extLst>
          </p:cNvPr>
          <p:cNvSpPr txBox="1"/>
          <p:nvPr/>
        </p:nvSpPr>
        <p:spPr>
          <a:xfrm>
            <a:off x="828537" y="2071945"/>
            <a:ext cx="806286" cy="338554"/>
          </a:xfrm>
          <a:prstGeom prst="rect">
            <a:avLst/>
          </a:prstGeom>
          <a:noFill/>
        </p:spPr>
        <p:txBody>
          <a:bodyPr wrap="square" rtlCol="0">
            <a:spAutoFit/>
          </a:bodyPr>
          <a:lstStyle/>
          <a:p>
            <a:r>
              <a:rPr lang="en-001" sz="1600" dirty="0"/>
              <a:t>BOOL</a:t>
            </a:r>
          </a:p>
        </p:txBody>
      </p:sp>
      <p:cxnSp>
        <p:nvCxnSpPr>
          <p:cNvPr id="9" name="Straight Connector 8">
            <a:extLst>
              <a:ext uri="{FF2B5EF4-FFF2-40B4-BE49-F238E27FC236}">
                <a16:creationId xmlns:a16="http://schemas.microsoft.com/office/drawing/2014/main" id="{71446BEA-23E8-F0F2-BE51-704A4AD8984F}"/>
              </a:ext>
            </a:extLst>
          </p:cNvPr>
          <p:cNvCxnSpPr>
            <a:cxnSpLocks/>
          </p:cNvCxnSpPr>
          <p:nvPr/>
        </p:nvCxnSpPr>
        <p:spPr>
          <a:xfrm>
            <a:off x="6447361" y="3876069"/>
            <a:ext cx="24893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6A09DA-94A7-F653-F3C6-3318DBAFD54B}"/>
              </a:ext>
            </a:extLst>
          </p:cNvPr>
          <p:cNvCxnSpPr>
            <a:cxnSpLocks/>
          </p:cNvCxnSpPr>
          <p:nvPr/>
        </p:nvCxnSpPr>
        <p:spPr>
          <a:xfrm>
            <a:off x="6447361" y="4349103"/>
            <a:ext cx="24893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2863C4-A2F4-C074-2914-A970710797D9}"/>
              </a:ext>
            </a:extLst>
          </p:cNvPr>
          <p:cNvCxnSpPr>
            <a:cxnSpLocks/>
          </p:cNvCxnSpPr>
          <p:nvPr/>
        </p:nvCxnSpPr>
        <p:spPr>
          <a:xfrm>
            <a:off x="6447361" y="4834012"/>
            <a:ext cx="24893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80547D1-DF46-76B6-1937-E3D175D2D7E0}"/>
              </a:ext>
            </a:extLst>
          </p:cNvPr>
          <p:cNvGrpSpPr/>
          <p:nvPr/>
        </p:nvGrpSpPr>
        <p:grpSpPr>
          <a:xfrm>
            <a:off x="6451344" y="4116683"/>
            <a:ext cx="2489373" cy="217601"/>
            <a:chOff x="5995060" y="4820587"/>
            <a:chExt cx="2489373" cy="217601"/>
          </a:xfrm>
        </p:grpSpPr>
        <p:cxnSp>
          <p:nvCxnSpPr>
            <p:cNvPr id="13" name="Straight Connector 12">
              <a:extLst>
                <a:ext uri="{FF2B5EF4-FFF2-40B4-BE49-F238E27FC236}">
                  <a16:creationId xmlns:a16="http://schemas.microsoft.com/office/drawing/2014/main" id="{CFA3137B-53E5-A006-9951-9C1AB164EBA7}"/>
                </a:ext>
              </a:extLst>
            </p:cNvPr>
            <p:cNvCxnSpPr>
              <a:cxnSpLocks/>
            </p:cNvCxnSpPr>
            <p:nvPr/>
          </p:nvCxnSpPr>
          <p:spPr>
            <a:xfrm>
              <a:off x="5995060" y="5038188"/>
              <a:ext cx="315799"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5E1B38-2F80-D0AD-E3CA-EDB5AAB911B4}"/>
                </a:ext>
              </a:extLst>
            </p:cNvPr>
            <p:cNvCxnSpPr>
              <a:cxnSpLocks/>
            </p:cNvCxnSpPr>
            <p:nvPr/>
          </p:nvCxnSpPr>
          <p:spPr>
            <a:xfrm>
              <a:off x="6307111" y="4820587"/>
              <a:ext cx="0" cy="21760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F1D63B8-886C-B630-4B59-EF072E36C204}"/>
                </a:ext>
              </a:extLst>
            </p:cNvPr>
            <p:cNvCxnSpPr>
              <a:cxnSpLocks/>
            </p:cNvCxnSpPr>
            <p:nvPr/>
          </p:nvCxnSpPr>
          <p:spPr>
            <a:xfrm>
              <a:off x="6619162" y="4820587"/>
              <a:ext cx="0" cy="21760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C3312E-121F-3210-F6B7-DC7A2F790544}"/>
                </a:ext>
              </a:extLst>
            </p:cNvPr>
            <p:cNvCxnSpPr>
              <a:cxnSpLocks/>
            </p:cNvCxnSpPr>
            <p:nvPr/>
          </p:nvCxnSpPr>
          <p:spPr>
            <a:xfrm>
              <a:off x="6303363" y="4820587"/>
              <a:ext cx="315799"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32178FA-FF28-A3F6-EBD8-EAA3D2C15B10}"/>
                </a:ext>
              </a:extLst>
            </p:cNvPr>
            <p:cNvCxnSpPr>
              <a:cxnSpLocks/>
            </p:cNvCxnSpPr>
            <p:nvPr/>
          </p:nvCxnSpPr>
          <p:spPr>
            <a:xfrm>
              <a:off x="6619162" y="5038188"/>
              <a:ext cx="186527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9129AF7C-B39C-AAB5-81C8-4430F28A7E00}"/>
              </a:ext>
            </a:extLst>
          </p:cNvPr>
          <p:cNvCxnSpPr>
            <a:cxnSpLocks/>
          </p:cNvCxnSpPr>
          <p:nvPr/>
        </p:nvCxnSpPr>
        <p:spPr>
          <a:xfrm flipV="1">
            <a:off x="6608369" y="3661811"/>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4AEBCFE-30F6-767A-7BC5-359FB1D8687D}"/>
              </a:ext>
            </a:extLst>
          </p:cNvPr>
          <p:cNvSpPr txBox="1"/>
          <p:nvPr/>
        </p:nvSpPr>
        <p:spPr>
          <a:xfrm>
            <a:off x="5915426" y="3599663"/>
            <a:ext cx="366599" cy="338554"/>
          </a:xfrm>
          <a:prstGeom prst="rect">
            <a:avLst/>
          </a:prstGeom>
          <a:noFill/>
        </p:spPr>
        <p:txBody>
          <a:bodyPr wrap="square" rtlCol="0">
            <a:spAutoFit/>
          </a:bodyPr>
          <a:lstStyle/>
          <a:p>
            <a:r>
              <a:rPr lang="en-001" sz="1600" dirty="0"/>
              <a:t>EI</a:t>
            </a:r>
          </a:p>
        </p:txBody>
      </p:sp>
      <p:sp>
        <p:nvSpPr>
          <p:cNvPr id="20" name="TextBox 19">
            <a:extLst>
              <a:ext uri="{FF2B5EF4-FFF2-40B4-BE49-F238E27FC236}">
                <a16:creationId xmlns:a16="http://schemas.microsoft.com/office/drawing/2014/main" id="{63189F0B-AAB6-0199-A129-79C18B415D98}"/>
              </a:ext>
            </a:extLst>
          </p:cNvPr>
          <p:cNvSpPr txBox="1"/>
          <p:nvPr/>
        </p:nvSpPr>
        <p:spPr>
          <a:xfrm>
            <a:off x="5832262" y="4056207"/>
            <a:ext cx="523779" cy="338554"/>
          </a:xfrm>
          <a:prstGeom prst="rect">
            <a:avLst/>
          </a:prstGeom>
          <a:noFill/>
        </p:spPr>
        <p:txBody>
          <a:bodyPr wrap="square" rtlCol="0">
            <a:spAutoFit/>
          </a:bodyPr>
          <a:lstStyle/>
          <a:p>
            <a:r>
              <a:rPr lang="en-001" sz="1600" dirty="0"/>
              <a:t>QI</a:t>
            </a:r>
          </a:p>
        </p:txBody>
      </p:sp>
      <p:sp>
        <p:nvSpPr>
          <p:cNvPr id="21" name="TextBox 20">
            <a:extLst>
              <a:ext uri="{FF2B5EF4-FFF2-40B4-BE49-F238E27FC236}">
                <a16:creationId xmlns:a16="http://schemas.microsoft.com/office/drawing/2014/main" id="{64AFB723-B207-2062-5E66-E742389C713F}"/>
              </a:ext>
            </a:extLst>
          </p:cNvPr>
          <p:cNvSpPr txBox="1"/>
          <p:nvPr/>
        </p:nvSpPr>
        <p:spPr>
          <a:xfrm>
            <a:off x="5798183" y="4563945"/>
            <a:ext cx="523780" cy="338554"/>
          </a:xfrm>
          <a:prstGeom prst="rect">
            <a:avLst/>
          </a:prstGeom>
          <a:noFill/>
        </p:spPr>
        <p:txBody>
          <a:bodyPr wrap="square" rtlCol="0">
            <a:spAutoFit/>
          </a:bodyPr>
          <a:lstStyle/>
          <a:p>
            <a:r>
              <a:rPr lang="en-001" sz="1600" dirty="0"/>
              <a:t>EO</a:t>
            </a:r>
          </a:p>
        </p:txBody>
      </p:sp>
      <p:cxnSp>
        <p:nvCxnSpPr>
          <p:cNvPr id="30" name="Straight Connector 29">
            <a:extLst>
              <a:ext uri="{FF2B5EF4-FFF2-40B4-BE49-F238E27FC236}">
                <a16:creationId xmlns:a16="http://schemas.microsoft.com/office/drawing/2014/main" id="{DAFF830D-F2AE-5425-EB72-3F0141D70BAE}"/>
              </a:ext>
            </a:extLst>
          </p:cNvPr>
          <p:cNvCxnSpPr>
            <a:cxnSpLocks/>
          </p:cNvCxnSpPr>
          <p:nvPr/>
        </p:nvCxnSpPr>
        <p:spPr>
          <a:xfrm flipV="1">
            <a:off x="6892069" y="3661811"/>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127CC26-921B-D90F-7018-C2F703CF7708}"/>
              </a:ext>
            </a:extLst>
          </p:cNvPr>
          <p:cNvCxnSpPr>
            <a:cxnSpLocks/>
          </p:cNvCxnSpPr>
          <p:nvPr/>
        </p:nvCxnSpPr>
        <p:spPr>
          <a:xfrm flipV="1">
            <a:off x="7005055" y="3661811"/>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94F6C03-DCED-B3F5-A1E1-DCC36978FDAD}"/>
              </a:ext>
            </a:extLst>
          </p:cNvPr>
          <p:cNvGrpSpPr/>
          <p:nvPr/>
        </p:nvGrpSpPr>
        <p:grpSpPr>
          <a:xfrm>
            <a:off x="6606838" y="3548134"/>
            <a:ext cx="1534167" cy="1285871"/>
            <a:chOff x="6606838" y="3548134"/>
            <a:chExt cx="1534167" cy="1855034"/>
          </a:xfrm>
        </p:grpSpPr>
        <p:cxnSp>
          <p:nvCxnSpPr>
            <p:cNvPr id="7" name="Straight Connector 6">
              <a:extLst>
                <a:ext uri="{FF2B5EF4-FFF2-40B4-BE49-F238E27FC236}">
                  <a16:creationId xmlns:a16="http://schemas.microsoft.com/office/drawing/2014/main" id="{A1177D17-28F3-CF59-4695-857B99E6779C}"/>
                </a:ext>
              </a:extLst>
            </p:cNvPr>
            <p:cNvCxnSpPr>
              <a:cxnSpLocks/>
            </p:cNvCxnSpPr>
            <p:nvPr/>
          </p:nvCxnSpPr>
          <p:spPr>
            <a:xfrm flipH="1" flipV="1">
              <a:off x="8131255" y="3548134"/>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A85B5DD-AD86-A2E0-EC4D-126E1EEEA222}"/>
                </a:ext>
              </a:extLst>
            </p:cNvPr>
            <p:cNvCxnSpPr>
              <a:cxnSpLocks/>
            </p:cNvCxnSpPr>
            <p:nvPr/>
          </p:nvCxnSpPr>
          <p:spPr>
            <a:xfrm flipH="1" flipV="1">
              <a:off x="6892069" y="3548134"/>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34F12D-C878-C5BF-209C-AAF4A7CA9AF3}"/>
                </a:ext>
              </a:extLst>
            </p:cNvPr>
            <p:cNvCxnSpPr>
              <a:cxnSpLocks/>
            </p:cNvCxnSpPr>
            <p:nvPr/>
          </p:nvCxnSpPr>
          <p:spPr>
            <a:xfrm flipH="1" flipV="1">
              <a:off x="6606838" y="3548134"/>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5706CB-8EA3-0CE7-C2BE-18BAB3F45F26}"/>
                </a:ext>
              </a:extLst>
            </p:cNvPr>
            <p:cNvCxnSpPr>
              <a:cxnSpLocks/>
            </p:cNvCxnSpPr>
            <p:nvPr/>
          </p:nvCxnSpPr>
          <p:spPr>
            <a:xfrm flipH="1" flipV="1">
              <a:off x="7004355" y="3548134"/>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FCDF17F-69F0-B464-0919-CC54A114B747}"/>
                </a:ext>
              </a:extLst>
            </p:cNvPr>
            <p:cNvCxnSpPr>
              <a:cxnSpLocks/>
            </p:cNvCxnSpPr>
            <p:nvPr/>
          </p:nvCxnSpPr>
          <p:spPr>
            <a:xfrm flipH="1" flipV="1">
              <a:off x="7160852" y="3548134"/>
              <a:ext cx="9750" cy="1855034"/>
            </a:xfrm>
            <a:prstGeom prst="line">
              <a:avLst/>
            </a:prstGeom>
            <a:ln w="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8F2F5215-8E2E-F355-9307-3EC6A34FAC3F}"/>
              </a:ext>
            </a:extLst>
          </p:cNvPr>
          <p:cNvCxnSpPr>
            <a:cxnSpLocks/>
          </p:cNvCxnSpPr>
          <p:nvPr/>
        </p:nvCxnSpPr>
        <p:spPr>
          <a:xfrm flipV="1">
            <a:off x="7160852" y="3661811"/>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CC26902-79B7-DCD6-4754-2C14E6740786}"/>
              </a:ext>
            </a:extLst>
          </p:cNvPr>
          <p:cNvCxnSpPr>
            <a:cxnSpLocks/>
          </p:cNvCxnSpPr>
          <p:nvPr/>
        </p:nvCxnSpPr>
        <p:spPr>
          <a:xfrm flipV="1">
            <a:off x="7170602" y="4619754"/>
            <a:ext cx="0" cy="214258"/>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31962"/>
      </p:ext>
    </p:extLst>
  </p:cSld>
  <p:clrMapOvr>
    <a:masterClrMapping/>
  </p:clrMapOvr>
</p:sld>
</file>

<file path=ppt/theme/theme1.xml><?xml version="1.0" encoding="utf-8"?>
<a:theme xmlns:a="http://schemas.openxmlformats.org/drawingml/2006/main" name="1_Office Theme">
  <a:themeElements>
    <a:clrScheme name="Benutzerdefiniert 1">
      <a:dk1>
        <a:srgbClr val="595959"/>
      </a:dk1>
      <a:lt1>
        <a:srgbClr val="FFFFFF"/>
      </a:lt1>
      <a:dk2>
        <a:srgbClr val="595959"/>
      </a:dk2>
      <a:lt2>
        <a:srgbClr val="FFFFFF"/>
      </a:lt2>
      <a:accent1>
        <a:srgbClr val="B2226A"/>
      </a:accent1>
      <a:accent2>
        <a:srgbClr val="FFC83E"/>
      </a:accent2>
      <a:accent3>
        <a:srgbClr val="A5A5A5"/>
      </a:accent3>
      <a:accent4>
        <a:srgbClr val="FFC000"/>
      </a:accent4>
      <a:accent5>
        <a:srgbClr val="5B9BD5"/>
      </a:accent5>
      <a:accent6>
        <a:srgbClr val="70AD47"/>
      </a:accent6>
      <a:hlink>
        <a:srgbClr val="B2226A"/>
      </a:hlink>
      <a:folHlink>
        <a:srgbClr val="8D1B54"/>
      </a:folHlink>
    </a:clrScheme>
    <a:fontScheme name="Custom 4">
      <a:majorFont>
        <a:latin typeface="Futura Medium"/>
        <a:ea typeface=""/>
        <a:cs typeface=""/>
      </a:majorFont>
      <a:minorFont>
        <a:latin typeface="Futura-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Automation_Template.potx" id="{EBBA1B4A-E5E7-4FF8-9205-0C4334405FD9}" vid="{19884BBC-3BB9-4E14-B5BC-77593CDE3BB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8426</TotalTime>
  <Words>3727</Words>
  <Application>Microsoft Macintosh PowerPoint</Application>
  <PresentationFormat>Widescreen</PresentationFormat>
  <Paragraphs>773</Paragraphs>
  <Slides>111</Slides>
  <Notes>22</Notes>
  <HiddenSlides>1</HiddenSlides>
  <MMClips>1</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111</vt:i4>
      </vt:variant>
    </vt:vector>
  </HeadingPairs>
  <TitlesOfParts>
    <vt:vector size="128" baseType="lpstr">
      <vt:lpstr>ＭＳ Ｐゴシック</vt:lpstr>
      <vt:lpstr>Arial</vt:lpstr>
      <vt:lpstr>Avenir Black</vt:lpstr>
      <vt:lpstr>Avenir Book</vt:lpstr>
      <vt:lpstr>Avenir Light</vt:lpstr>
      <vt:lpstr>Calibri</vt:lpstr>
      <vt:lpstr>Courier New</vt:lpstr>
      <vt:lpstr>Futura Std Book</vt:lpstr>
      <vt:lpstr>Georgia</vt:lpstr>
      <vt:lpstr>Lucida Grande</vt:lpstr>
      <vt:lpstr>Symbol</vt:lpstr>
      <vt:lpstr>Times New Roman</vt:lpstr>
      <vt:lpstr>Wingdings</vt:lpstr>
      <vt:lpstr>1_Office Theme</vt:lpstr>
      <vt:lpstr>Custom Design</vt:lpstr>
      <vt:lpstr>PHOTO-PAINT</vt:lpstr>
      <vt:lpstr>CorelDraw.Graphic.15</vt:lpstr>
      <vt:lpstr>IEC 61499:  primer course</vt:lpstr>
      <vt:lpstr>Plan</vt:lpstr>
      <vt:lpstr>Example of a simple system FLASHER</vt:lpstr>
      <vt:lpstr>Example: FLASHER</vt:lpstr>
      <vt:lpstr>FLASHER modelled in software</vt:lpstr>
      <vt:lpstr>FLASHER application</vt:lpstr>
      <vt:lpstr>Model and simulate control logic with IEC 61499</vt:lpstr>
      <vt:lpstr>Distributed FLASHER</vt:lpstr>
      <vt:lpstr>Motivation: Extensibility</vt:lpstr>
      <vt:lpstr>Distributed deployment</vt:lpstr>
      <vt:lpstr>Extended system</vt:lpstr>
      <vt:lpstr>Common elements</vt:lpstr>
      <vt:lpstr>Parts of IEC 61499 Standard</vt:lpstr>
      <vt:lpstr>Function Block Model: IEC 61131-3</vt:lpstr>
      <vt:lpstr>IEC 61131-3 and 61499 Data Types </vt:lpstr>
      <vt:lpstr>Function Block Type System</vt:lpstr>
      <vt:lpstr>Motivation: Intelligent Automation Component</vt:lpstr>
      <vt:lpstr>Communicating components</vt:lpstr>
      <vt:lpstr>Message=Event + associated Data</vt:lpstr>
      <vt:lpstr>Events</vt:lpstr>
      <vt:lpstr>Function Block: Header and Body </vt:lpstr>
      <vt:lpstr>Function Block of IEC 61499: Interface </vt:lpstr>
      <vt:lpstr>Function block: Event-Data Association</vt:lpstr>
      <vt:lpstr>Event-data association</vt:lpstr>
      <vt:lpstr>Event-data association</vt:lpstr>
      <vt:lpstr>IEC 61499 Function Block Kinds</vt:lpstr>
      <vt:lpstr>XML Exchange Format</vt:lpstr>
      <vt:lpstr>Basic Function Block</vt:lpstr>
      <vt:lpstr>Basic Function Blocks</vt:lpstr>
      <vt:lpstr>Execution Control Chart (ECC)</vt:lpstr>
      <vt:lpstr>Transition conditions</vt:lpstr>
      <vt:lpstr>How does Basic Function Block work?</vt:lpstr>
      <vt:lpstr>How does Basic Function Block work?</vt:lpstr>
      <vt:lpstr>Basic FB – execution control chart (ECC)</vt:lpstr>
      <vt:lpstr>Lifetime of Event Input</vt:lpstr>
      <vt:lpstr>Lifetime of Event Input</vt:lpstr>
      <vt:lpstr>Lifetime of Event Input</vt:lpstr>
      <vt:lpstr>Example: A Basic FB that adds two real numbers</vt:lpstr>
      <vt:lpstr>A Basic FB to add Two Real Numbers</vt:lpstr>
      <vt:lpstr>A Basic FB to Add Two Real Numbers</vt:lpstr>
      <vt:lpstr>Running the basic FB to Add Two Real Numbers</vt:lpstr>
      <vt:lpstr>A Basic FB to Add and Subtract Two Real Numbers</vt:lpstr>
      <vt:lpstr>A Basic FB to Add and Subtract Two Real Numbers</vt:lpstr>
      <vt:lpstr>A Basic FB to Add and Subtract Two Real Numbers</vt:lpstr>
      <vt:lpstr>A Basic FB that Adds and Subtract 2 Real Numbers</vt:lpstr>
      <vt:lpstr>Composite Function Block</vt:lpstr>
      <vt:lpstr>Composite Function Block</vt:lpstr>
      <vt:lpstr>Composite Function Block: Example</vt:lpstr>
      <vt:lpstr>Hierarchical composition</vt:lpstr>
      <vt:lpstr>Composite Function Block</vt:lpstr>
      <vt:lpstr>Rules for event connections</vt:lpstr>
      <vt:lpstr>Event merge</vt:lpstr>
      <vt:lpstr>Data connections</vt:lpstr>
      <vt:lpstr>Service Interface Function Block</vt:lpstr>
      <vt:lpstr>Service interface function blocks (SIFB)</vt:lpstr>
      <vt:lpstr>Service Interface Function Blocks (SIFB)</vt:lpstr>
      <vt:lpstr>Operations with events</vt:lpstr>
      <vt:lpstr>Process interface: read inputs and write outputs</vt:lpstr>
      <vt:lpstr>Elements of Distributed systems</vt:lpstr>
      <vt:lpstr>Resource Model</vt:lpstr>
      <vt:lpstr>Resources – scheduling functions</vt:lpstr>
      <vt:lpstr>Device Model</vt:lpstr>
      <vt:lpstr>Device Model</vt:lpstr>
      <vt:lpstr>Device model: example of use</vt:lpstr>
      <vt:lpstr>Device classes</vt:lpstr>
      <vt:lpstr>Device type definition</vt:lpstr>
      <vt:lpstr>Resource type definition</vt:lpstr>
      <vt:lpstr>Device management</vt:lpstr>
      <vt:lpstr>Device management</vt:lpstr>
      <vt:lpstr>Device management</vt:lpstr>
      <vt:lpstr>Application</vt:lpstr>
      <vt:lpstr>Application: Example</vt:lpstr>
      <vt:lpstr>Subapplication</vt:lpstr>
      <vt:lpstr>System Configuration</vt:lpstr>
      <vt:lpstr>Distribution of Application</vt:lpstr>
      <vt:lpstr>Distribution of Application</vt:lpstr>
      <vt:lpstr>Example: Distributed systems configuration </vt:lpstr>
      <vt:lpstr>Example: Distributed systems configuration </vt:lpstr>
      <vt:lpstr>Composite Automation Type (CAT)</vt:lpstr>
      <vt:lpstr>Composite Automation Type (CAT)</vt:lpstr>
      <vt:lpstr>CAT</vt:lpstr>
      <vt:lpstr>System architecture with an implicit HMI device</vt:lpstr>
      <vt:lpstr>Application with CATs</vt:lpstr>
      <vt:lpstr>Model of Composite Cylinder</vt:lpstr>
      <vt:lpstr>CAT creation</vt:lpstr>
      <vt:lpstr>How does a CAT work?</vt:lpstr>
      <vt:lpstr>Normal establishment</vt:lpstr>
      <vt:lpstr>Normal operation</vt:lpstr>
      <vt:lpstr>Normal termination </vt:lpstr>
      <vt:lpstr>Operation is inhibited</vt:lpstr>
      <vt:lpstr>Event-handling Function Blocks</vt:lpstr>
      <vt:lpstr>Count UP</vt:lpstr>
      <vt:lpstr>Count down</vt:lpstr>
      <vt:lpstr>Count UP/Down</vt:lpstr>
      <vt:lpstr>E_CYCLE</vt:lpstr>
      <vt:lpstr>Data latch</vt:lpstr>
      <vt:lpstr>Event switch E_SWITCH</vt:lpstr>
      <vt:lpstr>Event demultiplexor</vt:lpstr>
      <vt:lpstr>Boolean falling edge detection</vt:lpstr>
      <vt:lpstr>Boolean raising edge detection</vt:lpstr>
      <vt:lpstr>E_MERGE</vt:lpstr>
      <vt:lpstr>Train of events </vt:lpstr>
      <vt:lpstr>E_TABLE_CTRL </vt:lpstr>
      <vt:lpstr>Table-driven sequence of events </vt:lpstr>
      <vt:lpstr>Controlled Event propagation E_PERMIT</vt:lpstr>
      <vt:lpstr>PowerPoint Presentation</vt:lpstr>
      <vt:lpstr>RS, SR triggers </vt:lpstr>
      <vt:lpstr>Event selector</vt:lpstr>
      <vt:lpstr>Event splitter</vt:lpstr>
      <vt:lpstr>Event driven toggle of a Boolean output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 The standard of IEC 61499</dc:title>
  <dc:creator>Sandeep Patil</dc:creator>
  <cp:lastModifiedBy>Valeriy Vyatkin</cp:lastModifiedBy>
  <cp:revision>8</cp:revision>
  <dcterms:created xsi:type="dcterms:W3CDTF">2023-12-29T10:18:09Z</dcterms:created>
  <dcterms:modified xsi:type="dcterms:W3CDTF">2024-05-09T17:55:10Z</dcterms:modified>
</cp:coreProperties>
</file>